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1"/>
  </p:notesMasterIdLst>
  <p:sldIdLst>
    <p:sldId id="256" r:id="rId2"/>
    <p:sldId id="259" r:id="rId3"/>
    <p:sldId id="258" r:id="rId4"/>
    <p:sldId id="262" r:id="rId5"/>
    <p:sldId id="260"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43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FD324-4102-C843-8A68-C5FB73E0A58D}" type="datetimeFigureOut">
              <a:rPr lang="en-US" smtClean="0"/>
              <a:pPr/>
              <a:t>12/15/12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3CCC1A-0383-D74E-84E4-3DF588A9D2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a:t>
            </a:r>
            <a:r>
              <a:rPr lang="en-US" baseline="0" dirty="0" smtClean="0"/>
              <a:t> an what an Official Supreme Court Opinion is. </a:t>
            </a:r>
            <a:endParaRPr lang="en-US" dirty="0"/>
          </a:p>
        </p:txBody>
      </p:sp>
      <p:sp>
        <p:nvSpPr>
          <p:cNvPr id="4" name="Slide Number Placeholder 3"/>
          <p:cNvSpPr>
            <a:spLocks noGrp="1"/>
          </p:cNvSpPr>
          <p:nvPr>
            <p:ph type="sldNum" sz="quarter" idx="10"/>
          </p:nvPr>
        </p:nvSpPr>
        <p:spPr/>
        <p:txBody>
          <a:bodyPr/>
          <a:lstStyle/>
          <a:p>
            <a:fld id="{563CCC1A-0383-D74E-84E4-3DF588A9D20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928DF2B-128B-EB49-A1B1-65CAD793E2EF}" type="datetimeFigureOut">
              <a:rPr lang="en-US" smtClean="0"/>
              <a:pPr/>
              <a:t>12/15/12</a:t>
            </a:fld>
            <a:endParaRPr lang="en-US"/>
          </a:p>
        </p:txBody>
      </p:sp>
      <p:sp>
        <p:nvSpPr>
          <p:cNvPr id="16" name="Slide Number Placeholder 15"/>
          <p:cNvSpPr>
            <a:spLocks noGrp="1"/>
          </p:cNvSpPr>
          <p:nvPr>
            <p:ph type="sldNum" sz="quarter" idx="11"/>
          </p:nvPr>
        </p:nvSpPr>
        <p:spPr/>
        <p:txBody>
          <a:bodyPr/>
          <a:lstStyle/>
          <a:p>
            <a:fld id="{0D4CC3C4-0262-6E44-AF00-E893561D042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28DF2B-128B-EB49-A1B1-65CAD793E2EF}"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CC3C4-0262-6E44-AF00-E893561D04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28DF2B-128B-EB49-A1B1-65CAD793E2EF}"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CC3C4-0262-6E44-AF00-E893561D04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928DF2B-128B-EB49-A1B1-65CAD793E2EF}" type="datetimeFigureOut">
              <a:rPr lang="en-US" smtClean="0"/>
              <a:pPr/>
              <a:t>12/15/12</a:t>
            </a:fld>
            <a:endParaRPr lang="en-US"/>
          </a:p>
        </p:txBody>
      </p:sp>
      <p:sp>
        <p:nvSpPr>
          <p:cNvPr id="15" name="Slide Number Placeholder 14"/>
          <p:cNvSpPr>
            <a:spLocks noGrp="1"/>
          </p:cNvSpPr>
          <p:nvPr>
            <p:ph type="sldNum" sz="quarter" idx="15"/>
          </p:nvPr>
        </p:nvSpPr>
        <p:spPr/>
        <p:txBody>
          <a:bodyPr/>
          <a:lstStyle>
            <a:lvl1pPr algn="ctr">
              <a:defRPr/>
            </a:lvl1pPr>
          </a:lstStyle>
          <a:p>
            <a:fld id="{0D4CC3C4-0262-6E44-AF00-E893561D0423}"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28DF2B-128B-EB49-A1B1-65CAD793E2EF}"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CC3C4-0262-6E44-AF00-E893561D042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928DF2B-128B-EB49-A1B1-65CAD793E2EF}" type="datetimeFigureOut">
              <a:rPr lang="en-US" smtClean="0"/>
              <a:pPr/>
              <a:t>12/15/12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CC3C4-0262-6E44-AF00-E893561D042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D4CC3C4-0262-6E44-AF00-E893561D0423}"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928DF2B-128B-EB49-A1B1-65CAD793E2EF}" type="datetimeFigureOut">
              <a:rPr lang="en-US" smtClean="0"/>
              <a:pPr/>
              <a:t>12/15/12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28DF2B-128B-EB49-A1B1-65CAD793E2EF}" type="datetimeFigureOut">
              <a:rPr lang="en-US" smtClean="0"/>
              <a:pPr/>
              <a:t>12/15/12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CC3C4-0262-6E44-AF00-E893561D042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8DF2B-128B-EB49-A1B1-65CAD793E2EF}" type="datetimeFigureOut">
              <a:rPr lang="en-US" smtClean="0"/>
              <a:pPr/>
              <a:t>12/15/12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CC3C4-0262-6E44-AF00-E893561D0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928DF2B-128B-EB49-A1B1-65CAD793E2EF}" type="datetimeFigureOut">
              <a:rPr lang="en-US" smtClean="0"/>
              <a:pPr/>
              <a:t>12/15/12</a:t>
            </a:fld>
            <a:endParaRPr lang="en-US"/>
          </a:p>
        </p:txBody>
      </p:sp>
      <p:sp>
        <p:nvSpPr>
          <p:cNvPr id="9" name="Slide Number Placeholder 8"/>
          <p:cNvSpPr>
            <a:spLocks noGrp="1"/>
          </p:cNvSpPr>
          <p:nvPr>
            <p:ph type="sldNum" sz="quarter" idx="15"/>
          </p:nvPr>
        </p:nvSpPr>
        <p:spPr/>
        <p:txBody>
          <a:bodyPr/>
          <a:lstStyle/>
          <a:p>
            <a:fld id="{0D4CC3C4-0262-6E44-AF00-E893561D0423}"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928DF2B-128B-EB49-A1B1-65CAD793E2EF}" type="datetimeFigureOut">
              <a:rPr lang="en-US" smtClean="0"/>
              <a:pPr/>
              <a:t>12/15/12</a:t>
            </a:fld>
            <a:endParaRPr lang="en-US"/>
          </a:p>
        </p:txBody>
      </p:sp>
      <p:sp>
        <p:nvSpPr>
          <p:cNvPr id="9" name="Slide Number Placeholder 8"/>
          <p:cNvSpPr>
            <a:spLocks noGrp="1"/>
          </p:cNvSpPr>
          <p:nvPr>
            <p:ph type="sldNum" sz="quarter" idx="11"/>
          </p:nvPr>
        </p:nvSpPr>
        <p:spPr/>
        <p:txBody>
          <a:bodyPr/>
          <a:lstStyle/>
          <a:p>
            <a:fld id="{0D4CC3C4-0262-6E44-AF00-E893561D042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928DF2B-128B-EB49-A1B1-65CAD793E2EF}" type="datetimeFigureOut">
              <a:rPr lang="en-US" smtClean="0"/>
              <a:pPr/>
              <a:t>12/15/12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4CC3C4-0262-6E44-AF00-E893561D0423}"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youtube.com/watch?v=uvackRgeDw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MOCK TRIAL DAY 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17669"/>
            <a:ext cx="7924800" cy="1371600"/>
          </a:xfrm>
        </p:spPr>
        <p:txBody>
          <a:bodyPr/>
          <a:lstStyle/>
          <a:p>
            <a:r>
              <a:rPr lang="en-US" dirty="0" smtClean="0"/>
              <a:t>GET INTO YOUR TEAMS</a:t>
            </a:r>
            <a:endParaRPr lang="en-US" dirty="0"/>
          </a:p>
        </p:txBody>
      </p:sp>
      <p:sp>
        <p:nvSpPr>
          <p:cNvPr id="3" name="Text Placeholder 2"/>
          <p:cNvSpPr>
            <a:spLocks noGrp="1"/>
          </p:cNvSpPr>
          <p:nvPr>
            <p:ph type="body" idx="1"/>
          </p:nvPr>
        </p:nvSpPr>
        <p:spPr>
          <a:xfrm>
            <a:off x="685800" y="570149"/>
            <a:ext cx="7924800" cy="4833320"/>
          </a:xfrm>
        </p:spPr>
        <p:txBody>
          <a:bodyPr>
            <a:normAutofit/>
          </a:bodyPr>
          <a:lstStyle/>
          <a:p>
            <a:r>
              <a:rPr lang="en-US" dirty="0" smtClean="0"/>
              <a:t>WE WILL WATCH A SHORT CLOSING ARGUMENT SPEECH IN A LAW AND ORDER EPISODE</a:t>
            </a:r>
          </a:p>
          <a:p>
            <a:r>
              <a:rPr lang="en-US" dirty="0" smtClean="0">
                <a:hlinkClick r:id="rId2"/>
              </a:rPr>
              <a:t>https://www.youtube.com/watch?v=uvackRgeDwg</a:t>
            </a:r>
            <a:endParaRPr lang="en-US" dirty="0" smtClean="0"/>
          </a:p>
          <a:p>
            <a:endParaRPr lang="en-US" dirty="0" smtClean="0"/>
          </a:p>
          <a:p>
            <a:r>
              <a:rPr lang="en-US" dirty="0" smtClean="0"/>
              <a:t>What makes his speech persuasive?</a:t>
            </a:r>
          </a:p>
          <a:p>
            <a:endParaRPr lang="en-US" dirty="0" smtClean="0"/>
          </a:p>
          <a:p>
            <a:r>
              <a:rPr lang="en-US" dirty="0" smtClean="0"/>
              <a:t>How does he address the audience’s emotions?</a:t>
            </a:r>
          </a:p>
          <a:p>
            <a:endParaRPr lang="en-US" dirty="0" smtClean="0"/>
          </a:p>
          <a:p>
            <a:r>
              <a:rPr lang="en-US" dirty="0" smtClean="0"/>
              <a:t>How does he appeal to their logic?</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1) Prosecution Team: 5-10 minute speech</a:t>
            </a:r>
          </a:p>
          <a:p>
            <a:pPr>
              <a:buNone/>
            </a:pPr>
            <a:r>
              <a:rPr lang="en-US" dirty="0" smtClean="0"/>
              <a:t>2) Juror Team: 2 minutes to ask questions</a:t>
            </a:r>
          </a:p>
          <a:p>
            <a:pPr>
              <a:buNone/>
            </a:pPr>
            <a:r>
              <a:rPr lang="en-US" dirty="0" smtClean="0"/>
              <a:t>3) Socrates Defense Team: 5-10 minute speech</a:t>
            </a:r>
          </a:p>
          <a:p>
            <a:pPr>
              <a:buNone/>
            </a:pPr>
            <a:r>
              <a:rPr lang="en-US" dirty="0" smtClean="0"/>
              <a:t>4) Juror Team: 2 Minutes to ask questions</a:t>
            </a:r>
          </a:p>
          <a:p>
            <a:pPr>
              <a:buNone/>
            </a:pPr>
            <a:r>
              <a:rPr lang="en-US" dirty="0" smtClean="0"/>
              <a:t>5) Juror Team: Deliberation for 2 Minutes</a:t>
            </a:r>
          </a:p>
          <a:p>
            <a:pPr>
              <a:buNone/>
            </a:pPr>
            <a:r>
              <a:rPr lang="en-US" dirty="0" smtClean="0"/>
              <a:t>6) Juror Team: Announce Decision </a:t>
            </a:r>
          </a:p>
          <a:p>
            <a:pPr>
              <a:buNone/>
            </a:pPr>
            <a:r>
              <a:rPr lang="en-US" dirty="0" smtClean="0"/>
              <a:t> </a:t>
            </a:r>
            <a:endParaRPr lang="en-US" dirty="0" smtClean="0"/>
          </a:p>
        </p:txBody>
      </p:sp>
      <p:sp>
        <p:nvSpPr>
          <p:cNvPr id="3" name="Title 2"/>
          <p:cNvSpPr>
            <a:spLocks noGrp="1"/>
          </p:cNvSpPr>
          <p:nvPr>
            <p:ph type="title"/>
          </p:nvPr>
        </p:nvSpPr>
        <p:spPr/>
        <p:txBody>
          <a:bodyPr/>
          <a:lstStyle/>
          <a:p>
            <a:r>
              <a:rPr lang="en-US" b="1" dirty="0" smtClean="0"/>
              <a:t>Trial Procedures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 rubric in Dossier</a:t>
            </a:r>
          </a:p>
          <a:p>
            <a:pPr>
              <a:buNone/>
            </a:pPr>
            <a:endParaRPr lang="en-US" dirty="0" smtClean="0"/>
          </a:p>
          <a:p>
            <a:pPr>
              <a:buNone/>
            </a:pPr>
            <a:r>
              <a:rPr lang="en-US" dirty="0" smtClean="0"/>
              <a:t>Justices Teams:</a:t>
            </a:r>
          </a:p>
          <a:p>
            <a:pPr>
              <a:buNone/>
            </a:pPr>
            <a:r>
              <a:rPr lang="en-US" dirty="0" smtClean="0"/>
              <a:t>Write an Official Opinion of a the case</a:t>
            </a:r>
          </a:p>
          <a:p>
            <a:pPr>
              <a:buNone/>
            </a:pPr>
            <a:r>
              <a:rPr lang="en-US" dirty="0" smtClean="0"/>
              <a:t>	1) Give your decision</a:t>
            </a:r>
          </a:p>
          <a:p>
            <a:pPr>
              <a:buNone/>
            </a:pPr>
            <a:r>
              <a:rPr lang="en-US" dirty="0" smtClean="0"/>
              <a:t>	2) Explain your decision </a:t>
            </a:r>
          </a:p>
          <a:p>
            <a:pPr>
              <a:buNone/>
            </a:pPr>
            <a:r>
              <a:rPr lang="en-US" dirty="0" smtClean="0"/>
              <a:t>	</a:t>
            </a:r>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b="1" dirty="0" smtClean="0"/>
              <a:t>Final Paper 2-3 Pages (typed)</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See rubric in Dossier</a:t>
            </a:r>
          </a:p>
          <a:p>
            <a:pPr>
              <a:buNone/>
            </a:pPr>
            <a:endParaRPr lang="en-US" dirty="0" smtClean="0"/>
          </a:p>
          <a:p>
            <a:pPr>
              <a:buNone/>
            </a:pPr>
            <a:r>
              <a:rPr lang="en-US" dirty="0" smtClean="0"/>
              <a:t>DEFENSE, PROSECUTION and JUSTICES TEAMS</a:t>
            </a:r>
          </a:p>
          <a:p>
            <a:pPr>
              <a:buNone/>
            </a:pPr>
            <a:endParaRPr lang="en-US" dirty="0" smtClean="0"/>
          </a:p>
          <a:p>
            <a:r>
              <a:rPr lang="en-US" b="1" dirty="0" smtClean="0"/>
              <a:t>Final Paper Assignment</a:t>
            </a:r>
            <a:endParaRPr lang="en-US" dirty="0" smtClean="0"/>
          </a:p>
          <a:p>
            <a:r>
              <a:rPr lang="en-US" dirty="0" smtClean="0"/>
              <a:t>For you final paper assignment you will justify your final verdict (justices) or argument (Prosecution and Defense) in an opinion paper. You will have to recognize both arguments but ultimately explain why your side has the superior argument. The paper should be 2-3 pages in length. Below is the rubric. </a:t>
            </a:r>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b="1" dirty="0" smtClean="0"/>
              <a:t>Final Paper 2-3 Pages (typed)</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232326" y="-91440"/>
            <a:ext cx="8686800" cy="6949440"/>
          </a:xfrm>
          <a:prstGeom prst="rect">
            <a:avLst/>
          </a:prstGeom>
        </p:spPr>
      </p:pic>
      <p:sp>
        <p:nvSpPr>
          <p:cNvPr id="6" name="TextBox 5"/>
          <p:cNvSpPr txBox="1"/>
          <p:nvPr/>
        </p:nvSpPr>
        <p:spPr>
          <a:xfrm>
            <a:off x="1" y="5357336"/>
            <a:ext cx="6881082" cy="1477328"/>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dirty="0" smtClean="0"/>
              <a:t>Questions for audience….</a:t>
            </a:r>
          </a:p>
          <a:p>
            <a:pPr marL="342900" indent="-342900">
              <a:buAutoNum type="arabicParenR"/>
            </a:pPr>
            <a:r>
              <a:rPr lang="en-US" dirty="0" smtClean="0"/>
              <a:t>What </a:t>
            </a:r>
            <a:r>
              <a:rPr lang="en-US" dirty="0" smtClean="0"/>
              <a:t>was the most convincing argument of the defense?</a:t>
            </a:r>
            <a:endParaRPr lang="en-US" dirty="0" smtClean="0"/>
          </a:p>
          <a:p>
            <a:pPr marL="342900" indent="-342900">
              <a:buAutoNum type="arabicParenR"/>
            </a:pPr>
            <a:r>
              <a:rPr lang="en-US" dirty="0" smtClean="0"/>
              <a:t>What </a:t>
            </a:r>
            <a:r>
              <a:rPr lang="en-US" dirty="0" smtClean="0"/>
              <a:t>was the most convincing argument of the prosecution</a:t>
            </a:r>
            <a:r>
              <a:rPr lang="en-US" dirty="0" smtClean="0"/>
              <a:t>?</a:t>
            </a:r>
            <a:endParaRPr lang="en-US" dirty="0" smtClean="0"/>
          </a:p>
          <a:p>
            <a:pPr marL="342900" indent="-342900">
              <a:buAutoNum type="arabicParenR"/>
            </a:pPr>
            <a:r>
              <a:rPr lang="en-US" dirty="0" smtClean="0"/>
              <a:t>What </a:t>
            </a:r>
            <a:r>
              <a:rPr lang="en-US" dirty="0" smtClean="0"/>
              <a:t>was the most challenging question posed by the Justices?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09600" lvl="0" indent="-609600">
              <a:spcBef>
                <a:spcPct val="20000"/>
              </a:spcBef>
              <a:buClrTx/>
              <a:buSzTx/>
              <a:buFontTx/>
              <a:buChar char="•"/>
              <a:defRPr/>
            </a:pPr>
            <a:r>
              <a:rPr lang="en-US" sz="2700" dirty="0" smtClean="0"/>
              <a:t>Death by hemlock poisoning</a:t>
            </a:r>
          </a:p>
          <a:p>
            <a:pPr marL="609600" lvl="0" indent="-609600">
              <a:spcBef>
                <a:spcPct val="20000"/>
              </a:spcBef>
              <a:buClrTx/>
              <a:buSzTx/>
              <a:buFontTx/>
              <a:buChar char="•"/>
              <a:defRPr/>
            </a:pPr>
            <a:r>
              <a:rPr lang="en-US" sz="2700" dirty="0" smtClean="0"/>
              <a:t>Socrates was expected to flee Athens, but refused on principle</a:t>
            </a:r>
          </a:p>
          <a:p>
            <a:pPr marL="609600" lvl="0" indent="-609600">
              <a:spcBef>
                <a:spcPct val="20000"/>
              </a:spcBef>
              <a:buClrTx/>
              <a:buSzTx/>
              <a:buFontTx/>
              <a:buChar char="•"/>
              <a:defRPr/>
            </a:pPr>
            <a:r>
              <a:rPr lang="en-US" sz="2700" dirty="0" smtClean="0"/>
              <a:t>His reasons:</a:t>
            </a:r>
          </a:p>
          <a:p>
            <a:pPr marL="1524000" lvl="2" indent="-609600">
              <a:spcBef>
                <a:spcPct val="20000"/>
              </a:spcBef>
              <a:buFont typeface="Wingdings" pitchFamily="2" charset="2"/>
              <a:buChar char="§"/>
            </a:pPr>
            <a:r>
              <a:rPr lang="en-US" sz="2700" dirty="0" smtClean="0"/>
              <a:t>Age: He was already old and did not want to become frail, especially away from his home and family</a:t>
            </a:r>
          </a:p>
          <a:p>
            <a:pPr marL="1524000" lvl="2" indent="-609600">
              <a:spcBef>
                <a:spcPct val="20000"/>
              </a:spcBef>
              <a:buFont typeface="Wingdings" pitchFamily="2" charset="2"/>
              <a:buChar char="§"/>
            </a:pPr>
            <a:r>
              <a:rPr lang="en-US" sz="2700" dirty="0" smtClean="0"/>
              <a:t>Martyrdom: He was aware of the symbolic importance of his actions</a:t>
            </a:r>
          </a:p>
          <a:p>
            <a:endParaRPr lang="en-US" dirty="0"/>
          </a:p>
        </p:txBody>
      </p:sp>
      <p:sp>
        <p:nvSpPr>
          <p:cNvPr id="3" name="Title 2"/>
          <p:cNvSpPr>
            <a:spLocks noGrp="1"/>
          </p:cNvSpPr>
          <p:nvPr>
            <p:ph type="title"/>
          </p:nvPr>
        </p:nvSpPr>
        <p:spPr/>
        <p:txBody>
          <a:bodyPr/>
          <a:lstStyle/>
          <a:p>
            <a:r>
              <a:rPr lang="en-US" b="1" dirty="0" smtClean="0"/>
              <a:t>The Execution of Socrates</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975842"/>
            <a:ext cx="8448665" cy="5334000"/>
          </a:xfrm>
        </p:spPr>
        <p:txBody>
          <a:bodyPr/>
          <a:lstStyle/>
          <a:p>
            <a:r>
              <a:rPr lang="en-US" dirty="0" smtClean="0"/>
              <a:t>Socrates became a symbol of Western Philosophy</a:t>
            </a:r>
          </a:p>
          <a:p>
            <a:endParaRPr lang="en-US" dirty="0" smtClean="0"/>
          </a:p>
          <a:p>
            <a:r>
              <a:rPr lang="en-US" dirty="0" smtClean="0"/>
              <a:t>Students of philosophy should ask questions in order to understand the world</a:t>
            </a:r>
          </a:p>
          <a:p>
            <a:endParaRPr lang="en-US" dirty="0" smtClean="0"/>
          </a:p>
          <a:p>
            <a:r>
              <a:rPr lang="en-US" dirty="0" smtClean="0"/>
              <a:t>Socrates asked many questions about life, knowledge, and morality </a:t>
            </a:r>
          </a:p>
          <a:p>
            <a:endParaRPr lang="en-US" dirty="0" smtClean="0"/>
          </a:p>
          <a:p>
            <a:r>
              <a:rPr lang="en-US" dirty="0" smtClean="0"/>
              <a:t>Philosophers in Western history have tried to answer these questions and ask more questions of their own</a:t>
            </a:r>
          </a:p>
          <a:p>
            <a:endParaRPr lang="en-US" dirty="0" smtClean="0"/>
          </a:p>
          <a:p>
            <a:endParaRPr lang="en-US" dirty="0" smtClean="0"/>
          </a:p>
          <a:p>
            <a:endParaRPr lang="en-US" dirty="0" smtClean="0"/>
          </a:p>
        </p:txBody>
      </p:sp>
      <p:sp>
        <p:nvSpPr>
          <p:cNvPr id="3" name="Title 2"/>
          <p:cNvSpPr>
            <a:spLocks noGrp="1"/>
          </p:cNvSpPr>
          <p:nvPr>
            <p:ph type="title"/>
          </p:nvPr>
        </p:nvSpPr>
        <p:spPr>
          <a:xfrm>
            <a:off x="457199" y="-243358"/>
            <a:ext cx="8229600" cy="1219200"/>
          </a:xfrm>
        </p:spPr>
        <p:txBody>
          <a:bodyPr/>
          <a:lstStyle/>
          <a:p>
            <a:r>
              <a:rPr lang="en-US" b="1" dirty="0" smtClean="0"/>
              <a:t>The Legacy of Socrates</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 can either support or challenge current society</a:t>
            </a:r>
          </a:p>
          <a:p>
            <a:r>
              <a:rPr lang="en-US" dirty="0" smtClean="0"/>
              <a:t>What kind of philosopher was Socrates?</a:t>
            </a:r>
          </a:p>
          <a:p>
            <a:endParaRPr lang="en-US" dirty="0" smtClean="0"/>
          </a:p>
          <a:p>
            <a:endParaRPr lang="en-US" dirty="0" smtClean="0"/>
          </a:p>
          <a:p>
            <a:endParaRPr lang="en-US" dirty="0" smtClean="0"/>
          </a:p>
          <a:p>
            <a:r>
              <a:rPr lang="en-US" dirty="0" smtClean="0"/>
              <a:t>Next Unit: Rome</a:t>
            </a:r>
          </a:p>
          <a:p>
            <a:r>
              <a:rPr lang="en-US" dirty="0" smtClean="0"/>
              <a:t>Cicero: A philosopher that supported the Roman Republic</a:t>
            </a:r>
            <a:endParaRPr lang="en-US" dirty="0"/>
          </a:p>
        </p:txBody>
      </p:sp>
      <p:sp>
        <p:nvSpPr>
          <p:cNvPr id="3" name="Title 2"/>
          <p:cNvSpPr>
            <a:spLocks noGrp="1"/>
          </p:cNvSpPr>
          <p:nvPr>
            <p:ph type="title"/>
          </p:nvPr>
        </p:nvSpPr>
        <p:spPr/>
        <p:txBody>
          <a:bodyPr/>
          <a:lstStyle/>
          <a:p>
            <a:r>
              <a:rPr lang="en-US" dirty="0" smtClean="0"/>
              <a:t>The Role of the Philosopher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97</TotalTime>
  <Words>423</Words>
  <Application>Microsoft Macintosh PowerPoint</Application>
  <PresentationFormat>On-screen Show (4:3)</PresentationFormat>
  <Paragraphs>62</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Paper</vt:lpstr>
      <vt:lpstr>MOCK TRIAL DAY 4</vt:lpstr>
      <vt:lpstr>GET INTO YOUR TEAMS</vt:lpstr>
      <vt:lpstr>Trial Procedures </vt:lpstr>
      <vt:lpstr>Final Paper 2-3 Pages (typed)</vt:lpstr>
      <vt:lpstr>Final Paper 2-3 Pages (typed)</vt:lpstr>
      <vt:lpstr>Slide 6</vt:lpstr>
      <vt:lpstr>The Execution of Socrates</vt:lpstr>
      <vt:lpstr>The Legacy of Socrates</vt:lpstr>
      <vt:lpstr>The Role of the Philosopher</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MOCK TRIAL DAY 4</dc:title>
  <dc:creator>Stefanie Graefe</dc:creator>
  <cp:lastModifiedBy>Stefanie Graefe</cp:lastModifiedBy>
  <cp:revision>6</cp:revision>
  <dcterms:created xsi:type="dcterms:W3CDTF">2012-12-15T22:07:28Z</dcterms:created>
  <dcterms:modified xsi:type="dcterms:W3CDTF">2012-12-15T22:38:30Z</dcterms:modified>
</cp:coreProperties>
</file>