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diagrams/layout4.xml" ContentType="application/vnd.openxmlformats-officedocument.drawingml.diagramLayout+xml"/>
  <Override PartName="/ppt/theme/theme2.xml" ContentType="application/vnd.openxmlformats-officedocument.theme+xml"/>
  <Override PartName="/ppt/slideLayouts/slideLayout1.xml" ContentType="application/vnd.openxmlformats-officedocument.presentationml.slideLayout+xml"/>
  <Override PartName="/ppt/diagrams/quickStyle4.xml" ContentType="application/vnd.openxmlformats-officedocument.drawingml.diagramStyle+xml"/>
  <Override PartName="/ppt/notesSlides/notesSlide12.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diagrams/drawing3.xml" ContentType="application/vnd.ms-office.drawingml.diagramDrawing+xml"/>
  <Override PartName="/ppt/diagrams/data3.xml" ContentType="application/vnd.openxmlformats-officedocument.drawingml.diagramData+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4.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diagrams/colors4.xml" ContentType="application/vnd.openxmlformats-officedocument.drawingml.diagramColors+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1"/>
  </p:notesMasterIdLst>
  <p:handoutMasterIdLst>
    <p:handoutMasterId r:id="rId22"/>
  </p:handoutMasterIdLst>
  <p:sldIdLst>
    <p:sldId id="256" r:id="rId2"/>
    <p:sldId id="258" r:id="rId3"/>
    <p:sldId id="259" r:id="rId4"/>
    <p:sldId id="261" r:id="rId5"/>
    <p:sldId id="262" r:id="rId6"/>
    <p:sldId id="263" r:id="rId7"/>
    <p:sldId id="265" r:id="rId8"/>
    <p:sldId id="266" r:id="rId9"/>
    <p:sldId id="267" r:id="rId10"/>
    <p:sldId id="268" r:id="rId11"/>
    <p:sldId id="269" r:id="rId12"/>
    <p:sldId id="270" r:id="rId13"/>
    <p:sldId id="271" r:id="rId14"/>
    <p:sldId id="274" r:id="rId15"/>
    <p:sldId id="272" r:id="rId16"/>
    <p:sldId id="273" r:id="rId17"/>
    <p:sldId id="275" r:id="rId18"/>
    <p:sldId id="277" r:id="rId19"/>
    <p:sldId id="27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205" autoAdjust="0"/>
    <p:restoredTop sz="78120" autoAdjust="0"/>
  </p:normalViewPr>
  <p:slideViewPr>
    <p:cSldViewPr snapToGrid="0" snapToObjects="1">
      <p:cViewPr varScale="1">
        <p:scale>
          <a:sx n="84" d="100"/>
          <a:sy n="84" d="100"/>
        </p:scale>
        <p:origin x="-792"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4B783-C1DE-4457-92E5-18316434718D}"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873EC4E2-9C9F-45D5-AD9E-4389D650AC64}">
      <dgm:prSet phldrT="[Text]"/>
      <dgm:spPr/>
      <dgm:t>
        <a:bodyPr/>
        <a:lstStyle/>
        <a:p>
          <a:r>
            <a:rPr lang="en-US" dirty="0" smtClean="0"/>
            <a:t>Ancestry</a:t>
          </a:r>
          <a:endParaRPr lang="en-US" dirty="0"/>
        </a:p>
      </dgm:t>
    </dgm:pt>
    <dgm:pt modelId="{4A08E452-E346-4E72-AEBF-100D13C00150}" type="parTrans" cxnId="{AB769A62-C273-484C-86CF-B059DF19E670}">
      <dgm:prSet/>
      <dgm:spPr/>
      <dgm:t>
        <a:bodyPr/>
        <a:lstStyle/>
        <a:p>
          <a:endParaRPr lang="en-US"/>
        </a:p>
      </dgm:t>
    </dgm:pt>
    <dgm:pt modelId="{748D3E1B-C224-4FA1-A94D-03A897610764}" type="sibTrans" cxnId="{AB769A62-C273-484C-86CF-B059DF19E670}">
      <dgm:prSet/>
      <dgm:spPr/>
      <dgm:t>
        <a:bodyPr/>
        <a:lstStyle/>
        <a:p>
          <a:endParaRPr lang="en-US"/>
        </a:p>
      </dgm:t>
    </dgm:pt>
    <dgm:pt modelId="{0EBA9CD7-273C-46E0-9F7E-47D95444F446}">
      <dgm:prSet phldrT="[Text]"/>
      <dgm:spPr/>
      <dgm:t>
        <a:bodyPr/>
        <a:lstStyle/>
        <a:p>
          <a:r>
            <a:rPr lang="en-US" dirty="0" smtClean="0"/>
            <a:t>Language</a:t>
          </a:r>
          <a:endParaRPr lang="en-US" dirty="0"/>
        </a:p>
      </dgm:t>
    </dgm:pt>
    <dgm:pt modelId="{27551B6C-F1B8-4EE4-89FA-ECA470D48EB1}" type="parTrans" cxnId="{D8A35D8F-5114-4BF2-8196-07E20B4B4B52}">
      <dgm:prSet/>
      <dgm:spPr/>
      <dgm:t>
        <a:bodyPr/>
        <a:lstStyle/>
        <a:p>
          <a:endParaRPr lang="en-US"/>
        </a:p>
      </dgm:t>
    </dgm:pt>
    <dgm:pt modelId="{74E9D496-7851-4D59-B8EC-AD990E821B33}" type="sibTrans" cxnId="{D8A35D8F-5114-4BF2-8196-07E20B4B4B52}">
      <dgm:prSet/>
      <dgm:spPr/>
      <dgm:t>
        <a:bodyPr/>
        <a:lstStyle/>
        <a:p>
          <a:endParaRPr lang="en-US"/>
        </a:p>
      </dgm:t>
    </dgm:pt>
    <dgm:pt modelId="{E161765E-3769-4552-AB51-8A06879961DE}">
      <dgm:prSet phldrT="[Text]"/>
      <dgm:spPr/>
      <dgm:t>
        <a:bodyPr/>
        <a:lstStyle/>
        <a:p>
          <a:r>
            <a:rPr lang="en-US" dirty="0" smtClean="0"/>
            <a:t>Literature</a:t>
          </a:r>
          <a:endParaRPr lang="en-US" dirty="0"/>
        </a:p>
      </dgm:t>
    </dgm:pt>
    <dgm:pt modelId="{F824F780-DF18-46D4-8254-ADE196194B69}" type="parTrans" cxnId="{F25BFD6F-244E-4C30-8AD7-28287E47DC4F}">
      <dgm:prSet/>
      <dgm:spPr/>
      <dgm:t>
        <a:bodyPr/>
        <a:lstStyle/>
        <a:p>
          <a:endParaRPr lang="en-US"/>
        </a:p>
      </dgm:t>
    </dgm:pt>
    <dgm:pt modelId="{F3F8EED8-6BFB-4C3B-923D-660B4D42B51C}" type="sibTrans" cxnId="{F25BFD6F-244E-4C30-8AD7-28287E47DC4F}">
      <dgm:prSet/>
      <dgm:spPr/>
      <dgm:t>
        <a:bodyPr/>
        <a:lstStyle/>
        <a:p>
          <a:endParaRPr lang="en-US"/>
        </a:p>
      </dgm:t>
    </dgm:pt>
    <dgm:pt modelId="{D6C309F5-5762-4E41-8DEA-383E1F06571C}">
      <dgm:prSet phldrT="[Text]"/>
      <dgm:spPr/>
      <dgm:t>
        <a:bodyPr/>
        <a:lstStyle/>
        <a:p>
          <a:r>
            <a:rPr lang="en-US" dirty="0" smtClean="0"/>
            <a:t>Religion</a:t>
          </a:r>
          <a:endParaRPr lang="en-US" dirty="0"/>
        </a:p>
      </dgm:t>
    </dgm:pt>
    <dgm:pt modelId="{879DB7EF-62BE-4C84-9C49-09A65ACDDC03}" type="parTrans" cxnId="{4EC50272-5194-40AC-A653-60A04827810A}">
      <dgm:prSet/>
      <dgm:spPr/>
      <dgm:t>
        <a:bodyPr/>
        <a:lstStyle/>
        <a:p>
          <a:endParaRPr lang="en-US"/>
        </a:p>
      </dgm:t>
    </dgm:pt>
    <dgm:pt modelId="{46CB44EC-C1B6-47C1-8EB9-094512C17E00}" type="sibTrans" cxnId="{4EC50272-5194-40AC-A653-60A04827810A}">
      <dgm:prSet/>
      <dgm:spPr/>
      <dgm:t>
        <a:bodyPr/>
        <a:lstStyle/>
        <a:p>
          <a:endParaRPr lang="en-US"/>
        </a:p>
      </dgm:t>
    </dgm:pt>
    <dgm:pt modelId="{86AEDE01-0F21-4500-BC3A-CE4BCDA5952D}">
      <dgm:prSet phldrT="[Text]"/>
      <dgm:spPr/>
      <dgm:t>
        <a:bodyPr/>
        <a:lstStyle/>
        <a:p>
          <a:r>
            <a:rPr lang="en-US" dirty="0" smtClean="0"/>
            <a:t>Olympic Games</a:t>
          </a:r>
          <a:endParaRPr lang="en-US" dirty="0"/>
        </a:p>
      </dgm:t>
    </dgm:pt>
    <dgm:pt modelId="{0789585A-FD59-45F4-BB21-4AA7F694B852}" type="parTrans" cxnId="{15438F7B-A931-4CEF-940E-583B59BB727D}">
      <dgm:prSet/>
      <dgm:spPr/>
      <dgm:t>
        <a:bodyPr/>
        <a:lstStyle/>
        <a:p>
          <a:endParaRPr lang="en-US"/>
        </a:p>
      </dgm:t>
    </dgm:pt>
    <dgm:pt modelId="{0FBFCD5D-FE1E-49C8-89A3-233FCD90F6E4}" type="sibTrans" cxnId="{15438F7B-A931-4CEF-940E-583B59BB727D}">
      <dgm:prSet/>
      <dgm:spPr/>
      <dgm:t>
        <a:bodyPr/>
        <a:lstStyle/>
        <a:p>
          <a:endParaRPr lang="en-US"/>
        </a:p>
      </dgm:t>
    </dgm:pt>
    <dgm:pt modelId="{63E2FD41-8204-4DE3-A9AC-E301077A47C0}" type="pres">
      <dgm:prSet presAssocID="{3F94B783-C1DE-4457-92E5-18316434718D}" presName="diagram" presStyleCnt="0">
        <dgm:presLayoutVars>
          <dgm:dir/>
          <dgm:resizeHandles val="exact"/>
        </dgm:presLayoutVars>
      </dgm:prSet>
      <dgm:spPr/>
      <dgm:t>
        <a:bodyPr/>
        <a:lstStyle/>
        <a:p>
          <a:endParaRPr lang="en-US"/>
        </a:p>
      </dgm:t>
    </dgm:pt>
    <dgm:pt modelId="{AFBB2028-14BC-4033-B009-CBBF10611CF7}" type="pres">
      <dgm:prSet presAssocID="{873EC4E2-9C9F-45D5-AD9E-4389D650AC64}" presName="node" presStyleLbl="node1" presStyleIdx="0" presStyleCnt="5">
        <dgm:presLayoutVars>
          <dgm:bulletEnabled val="1"/>
        </dgm:presLayoutVars>
      </dgm:prSet>
      <dgm:spPr/>
      <dgm:t>
        <a:bodyPr/>
        <a:lstStyle/>
        <a:p>
          <a:endParaRPr lang="en-US"/>
        </a:p>
      </dgm:t>
    </dgm:pt>
    <dgm:pt modelId="{46814927-7075-4F7A-B63B-A442DB330856}" type="pres">
      <dgm:prSet presAssocID="{748D3E1B-C224-4FA1-A94D-03A897610764}" presName="sibTrans" presStyleCnt="0"/>
      <dgm:spPr/>
    </dgm:pt>
    <dgm:pt modelId="{40F0B6E7-4873-4085-AF91-B878F622C6DC}" type="pres">
      <dgm:prSet presAssocID="{0EBA9CD7-273C-46E0-9F7E-47D95444F446}" presName="node" presStyleLbl="node1" presStyleIdx="1" presStyleCnt="5">
        <dgm:presLayoutVars>
          <dgm:bulletEnabled val="1"/>
        </dgm:presLayoutVars>
      </dgm:prSet>
      <dgm:spPr/>
      <dgm:t>
        <a:bodyPr/>
        <a:lstStyle/>
        <a:p>
          <a:endParaRPr lang="en-US"/>
        </a:p>
      </dgm:t>
    </dgm:pt>
    <dgm:pt modelId="{50C5D219-D321-49ED-A8A8-0D57DD03C2F5}" type="pres">
      <dgm:prSet presAssocID="{74E9D496-7851-4D59-B8EC-AD990E821B33}" presName="sibTrans" presStyleCnt="0"/>
      <dgm:spPr/>
    </dgm:pt>
    <dgm:pt modelId="{85D96A6D-01AA-4CAA-92C1-AC0C1F3EA0D3}" type="pres">
      <dgm:prSet presAssocID="{E161765E-3769-4552-AB51-8A06879961DE}" presName="node" presStyleLbl="node1" presStyleIdx="2" presStyleCnt="5">
        <dgm:presLayoutVars>
          <dgm:bulletEnabled val="1"/>
        </dgm:presLayoutVars>
      </dgm:prSet>
      <dgm:spPr/>
      <dgm:t>
        <a:bodyPr/>
        <a:lstStyle/>
        <a:p>
          <a:endParaRPr lang="en-US"/>
        </a:p>
      </dgm:t>
    </dgm:pt>
    <dgm:pt modelId="{4187D689-EBB3-4000-B64E-1D16BC334ECB}" type="pres">
      <dgm:prSet presAssocID="{F3F8EED8-6BFB-4C3B-923D-660B4D42B51C}" presName="sibTrans" presStyleCnt="0"/>
      <dgm:spPr/>
    </dgm:pt>
    <dgm:pt modelId="{960BB269-FBBA-4FCB-AA17-504A991B0976}" type="pres">
      <dgm:prSet presAssocID="{D6C309F5-5762-4E41-8DEA-383E1F06571C}" presName="node" presStyleLbl="node1" presStyleIdx="3" presStyleCnt="5">
        <dgm:presLayoutVars>
          <dgm:bulletEnabled val="1"/>
        </dgm:presLayoutVars>
      </dgm:prSet>
      <dgm:spPr/>
      <dgm:t>
        <a:bodyPr/>
        <a:lstStyle/>
        <a:p>
          <a:endParaRPr lang="en-US"/>
        </a:p>
      </dgm:t>
    </dgm:pt>
    <dgm:pt modelId="{F2FEB7F6-2431-49C2-9384-4BE8532221CF}" type="pres">
      <dgm:prSet presAssocID="{46CB44EC-C1B6-47C1-8EB9-094512C17E00}" presName="sibTrans" presStyleCnt="0"/>
      <dgm:spPr/>
    </dgm:pt>
    <dgm:pt modelId="{7BC67197-26AA-4665-B8C9-A30CE6F114B6}" type="pres">
      <dgm:prSet presAssocID="{86AEDE01-0F21-4500-BC3A-CE4BCDA5952D}" presName="node" presStyleLbl="node1" presStyleIdx="4" presStyleCnt="5">
        <dgm:presLayoutVars>
          <dgm:bulletEnabled val="1"/>
        </dgm:presLayoutVars>
      </dgm:prSet>
      <dgm:spPr/>
      <dgm:t>
        <a:bodyPr/>
        <a:lstStyle/>
        <a:p>
          <a:endParaRPr lang="en-US"/>
        </a:p>
      </dgm:t>
    </dgm:pt>
  </dgm:ptLst>
  <dgm:cxnLst>
    <dgm:cxn modelId="{AB769A62-C273-484C-86CF-B059DF19E670}" srcId="{3F94B783-C1DE-4457-92E5-18316434718D}" destId="{873EC4E2-9C9F-45D5-AD9E-4389D650AC64}" srcOrd="0" destOrd="0" parTransId="{4A08E452-E346-4E72-AEBF-100D13C00150}" sibTransId="{748D3E1B-C224-4FA1-A94D-03A897610764}"/>
    <dgm:cxn modelId="{987BD83A-F8DB-2F4C-9BCF-7AA29D440101}" type="presOf" srcId="{873EC4E2-9C9F-45D5-AD9E-4389D650AC64}" destId="{AFBB2028-14BC-4033-B009-CBBF10611CF7}" srcOrd="0" destOrd="0" presId="urn:microsoft.com/office/officeart/2005/8/layout/default"/>
    <dgm:cxn modelId="{F25BFD6F-244E-4C30-8AD7-28287E47DC4F}" srcId="{3F94B783-C1DE-4457-92E5-18316434718D}" destId="{E161765E-3769-4552-AB51-8A06879961DE}" srcOrd="2" destOrd="0" parTransId="{F824F780-DF18-46D4-8254-ADE196194B69}" sibTransId="{F3F8EED8-6BFB-4C3B-923D-660B4D42B51C}"/>
    <dgm:cxn modelId="{000BFA9B-F576-E843-B3E8-4981443D7B98}" type="presOf" srcId="{86AEDE01-0F21-4500-BC3A-CE4BCDA5952D}" destId="{7BC67197-26AA-4665-B8C9-A30CE6F114B6}" srcOrd="0" destOrd="0" presId="urn:microsoft.com/office/officeart/2005/8/layout/default"/>
    <dgm:cxn modelId="{D8A35D8F-5114-4BF2-8196-07E20B4B4B52}" srcId="{3F94B783-C1DE-4457-92E5-18316434718D}" destId="{0EBA9CD7-273C-46E0-9F7E-47D95444F446}" srcOrd="1" destOrd="0" parTransId="{27551B6C-F1B8-4EE4-89FA-ECA470D48EB1}" sibTransId="{74E9D496-7851-4D59-B8EC-AD990E821B33}"/>
    <dgm:cxn modelId="{01EF6DF8-4495-BC40-9712-2141353BCEC6}" type="presOf" srcId="{0EBA9CD7-273C-46E0-9F7E-47D95444F446}" destId="{40F0B6E7-4873-4085-AF91-B878F622C6DC}" srcOrd="0" destOrd="0" presId="urn:microsoft.com/office/officeart/2005/8/layout/default"/>
    <dgm:cxn modelId="{DE7AD526-3D85-9245-A73D-6E0A04C74815}" type="presOf" srcId="{E161765E-3769-4552-AB51-8A06879961DE}" destId="{85D96A6D-01AA-4CAA-92C1-AC0C1F3EA0D3}" srcOrd="0" destOrd="0" presId="urn:microsoft.com/office/officeart/2005/8/layout/default"/>
    <dgm:cxn modelId="{38A08406-3396-1543-BFFC-EB09C708BD35}" type="presOf" srcId="{3F94B783-C1DE-4457-92E5-18316434718D}" destId="{63E2FD41-8204-4DE3-A9AC-E301077A47C0}" srcOrd="0" destOrd="0" presId="urn:microsoft.com/office/officeart/2005/8/layout/default"/>
    <dgm:cxn modelId="{15438F7B-A931-4CEF-940E-583B59BB727D}" srcId="{3F94B783-C1DE-4457-92E5-18316434718D}" destId="{86AEDE01-0F21-4500-BC3A-CE4BCDA5952D}" srcOrd="4" destOrd="0" parTransId="{0789585A-FD59-45F4-BB21-4AA7F694B852}" sibTransId="{0FBFCD5D-FE1E-49C8-89A3-233FCD90F6E4}"/>
    <dgm:cxn modelId="{4EC50272-5194-40AC-A653-60A04827810A}" srcId="{3F94B783-C1DE-4457-92E5-18316434718D}" destId="{D6C309F5-5762-4E41-8DEA-383E1F06571C}" srcOrd="3" destOrd="0" parTransId="{879DB7EF-62BE-4C84-9C49-09A65ACDDC03}" sibTransId="{46CB44EC-C1B6-47C1-8EB9-094512C17E00}"/>
    <dgm:cxn modelId="{47C4AE77-8880-954F-B278-6D3E5601F913}" type="presOf" srcId="{D6C309F5-5762-4E41-8DEA-383E1F06571C}" destId="{960BB269-FBBA-4FCB-AA17-504A991B0976}" srcOrd="0" destOrd="0" presId="urn:microsoft.com/office/officeart/2005/8/layout/default"/>
    <dgm:cxn modelId="{695EC584-40D2-F343-BE1F-813EFAED0544}" type="presParOf" srcId="{63E2FD41-8204-4DE3-A9AC-E301077A47C0}" destId="{AFBB2028-14BC-4033-B009-CBBF10611CF7}" srcOrd="0" destOrd="0" presId="urn:microsoft.com/office/officeart/2005/8/layout/default"/>
    <dgm:cxn modelId="{A9A52682-C9AC-1F4B-BCB9-2B949743AB6E}" type="presParOf" srcId="{63E2FD41-8204-4DE3-A9AC-E301077A47C0}" destId="{46814927-7075-4F7A-B63B-A442DB330856}" srcOrd="1" destOrd="0" presId="urn:microsoft.com/office/officeart/2005/8/layout/default"/>
    <dgm:cxn modelId="{19C41344-B2EB-B74A-8A70-CD15E3DAC7AE}" type="presParOf" srcId="{63E2FD41-8204-4DE3-A9AC-E301077A47C0}" destId="{40F0B6E7-4873-4085-AF91-B878F622C6DC}" srcOrd="2" destOrd="0" presId="urn:microsoft.com/office/officeart/2005/8/layout/default"/>
    <dgm:cxn modelId="{7EA6BFAC-66B2-1248-9F16-5AD8B724B52C}" type="presParOf" srcId="{63E2FD41-8204-4DE3-A9AC-E301077A47C0}" destId="{50C5D219-D321-49ED-A8A8-0D57DD03C2F5}" srcOrd="3" destOrd="0" presId="urn:microsoft.com/office/officeart/2005/8/layout/default"/>
    <dgm:cxn modelId="{2CE8C861-A616-3347-B6B5-59DDFAA667AC}" type="presParOf" srcId="{63E2FD41-8204-4DE3-A9AC-E301077A47C0}" destId="{85D96A6D-01AA-4CAA-92C1-AC0C1F3EA0D3}" srcOrd="4" destOrd="0" presId="urn:microsoft.com/office/officeart/2005/8/layout/default"/>
    <dgm:cxn modelId="{09FA03EE-88CE-204A-9AA9-95675C35026D}" type="presParOf" srcId="{63E2FD41-8204-4DE3-A9AC-E301077A47C0}" destId="{4187D689-EBB3-4000-B64E-1D16BC334ECB}" srcOrd="5" destOrd="0" presId="urn:microsoft.com/office/officeart/2005/8/layout/default"/>
    <dgm:cxn modelId="{7DDD5533-7AE6-1647-8F36-64E905F71589}" type="presParOf" srcId="{63E2FD41-8204-4DE3-A9AC-E301077A47C0}" destId="{960BB269-FBBA-4FCB-AA17-504A991B0976}" srcOrd="6" destOrd="0" presId="urn:microsoft.com/office/officeart/2005/8/layout/default"/>
    <dgm:cxn modelId="{9DF265DB-A669-6D44-8C33-BC52A6A34E81}" type="presParOf" srcId="{63E2FD41-8204-4DE3-A9AC-E301077A47C0}" destId="{F2FEB7F6-2431-49C2-9384-4BE8532221CF}" srcOrd="7" destOrd="0" presId="urn:microsoft.com/office/officeart/2005/8/layout/default"/>
    <dgm:cxn modelId="{63EBC3FB-F581-3247-B3DB-FCBFC77AE133}" type="presParOf" srcId="{63E2FD41-8204-4DE3-A9AC-E301077A47C0}" destId="{7BC67197-26AA-4665-B8C9-A30CE6F114B6}"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BB7BF-4188-493F-BDAB-64BD10E115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ED8C4DE-F5FC-4A5E-9F21-CC307153FFEB}">
      <dgm:prSet phldrT="[Text]"/>
      <dgm:spPr/>
      <dgm:t>
        <a:bodyPr/>
        <a:lstStyle/>
        <a:p>
          <a:r>
            <a:rPr lang="en-US" dirty="0" smtClean="0"/>
            <a:t>Ancestry</a:t>
          </a:r>
          <a:endParaRPr lang="en-US" dirty="0"/>
        </a:p>
      </dgm:t>
    </dgm:pt>
    <dgm:pt modelId="{A667CE41-8D36-4503-BBA9-3A2A2CC6AAFB}" type="parTrans" cxnId="{BECB2D82-6E48-4361-A094-A4E1D6DE1216}">
      <dgm:prSet/>
      <dgm:spPr/>
      <dgm:t>
        <a:bodyPr/>
        <a:lstStyle/>
        <a:p>
          <a:endParaRPr lang="en-US"/>
        </a:p>
      </dgm:t>
    </dgm:pt>
    <dgm:pt modelId="{107D3E8E-08A4-4669-98EE-E1B3AFC60EB0}" type="sibTrans" cxnId="{BECB2D82-6E48-4361-A094-A4E1D6DE1216}">
      <dgm:prSet/>
      <dgm:spPr/>
      <dgm:t>
        <a:bodyPr/>
        <a:lstStyle/>
        <a:p>
          <a:endParaRPr lang="en-US"/>
        </a:p>
      </dgm:t>
    </dgm:pt>
    <dgm:pt modelId="{1E206E86-4F7D-47F5-8009-8880F12174B1}">
      <dgm:prSet phldrT="[Text]"/>
      <dgm:spPr/>
      <dgm:t>
        <a:bodyPr/>
        <a:lstStyle/>
        <a:p>
          <a:r>
            <a:rPr lang="en-US" dirty="0" smtClean="0"/>
            <a:t>Believed in a common ancestor – </a:t>
          </a:r>
          <a:r>
            <a:rPr lang="en-US" dirty="0" err="1" smtClean="0"/>
            <a:t>Hellen</a:t>
          </a:r>
          <a:endParaRPr lang="en-US" dirty="0"/>
        </a:p>
      </dgm:t>
    </dgm:pt>
    <dgm:pt modelId="{DBBCF664-445F-4D09-B1D4-C92F422BC403}" type="parTrans" cxnId="{C2E0413B-1152-4E7F-84D4-C639DD74BA85}">
      <dgm:prSet/>
      <dgm:spPr/>
      <dgm:t>
        <a:bodyPr/>
        <a:lstStyle/>
        <a:p>
          <a:endParaRPr lang="en-US"/>
        </a:p>
      </dgm:t>
    </dgm:pt>
    <dgm:pt modelId="{71EC88A3-311D-4133-B6CA-8E472ACCE3ED}" type="sibTrans" cxnId="{C2E0413B-1152-4E7F-84D4-C639DD74BA85}">
      <dgm:prSet/>
      <dgm:spPr/>
      <dgm:t>
        <a:bodyPr/>
        <a:lstStyle/>
        <a:p>
          <a:endParaRPr lang="en-US"/>
        </a:p>
      </dgm:t>
    </dgm:pt>
    <dgm:pt modelId="{827E6907-AE69-4A54-99DA-4B2D140747AC}">
      <dgm:prSet phldrT="[Text]"/>
      <dgm:spPr/>
      <dgm:t>
        <a:bodyPr/>
        <a:lstStyle/>
        <a:p>
          <a:r>
            <a:rPr lang="en-US" dirty="0" smtClean="0"/>
            <a:t>Language</a:t>
          </a:r>
          <a:endParaRPr lang="en-US" dirty="0"/>
        </a:p>
      </dgm:t>
    </dgm:pt>
    <dgm:pt modelId="{FEA3C0EB-24DB-4DD3-9ACC-D35A1E4F50E4}" type="parTrans" cxnId="{BB575644-8207-48C8-8838-346E89F5A028}">
      <dgm:prSet/>
      <dgm:spPr/>
      <dgm:t>
        <a:bodyPr/>
        <a:lstStyle/>
        <a:p>
          <a:endParaRPr lang="en-US"/>
        </a:p>
      </dgm:t>
    </dgm:pt>
    <dgm:pt modelId="{C2557A62-9CB6-4592-A38D-78211D76EC70}" type="sibTrans" cxnId="{BB575644-8207-48C8-8838-346E89F5A028}">
      <dgm:prSet/>
      <dgm:spPr/>
      <dgm:t>
        <a:bodyPr/>
        <a:lstStyle/>
        <a:p>
          <a:endParaRPr lang="en-US"/>
        </a:p>
      </dgm:t>
    </dgm:pt>
    <dgm:pt modelId="{08628DE4-276C-4733-9389-A654214638DB}">
      <dgm:prSet phldrT="[Text]"/>
      <dgm:spPr/>
      <dgm:t>
        <a:bodyPr/>
        <a:lstStyle/>
        <a:p>
          <a:r>
            <a:rPr lang="en-US" dirty="0" smtClean="0"/>
            <a:t>Spoke different Greek dialects but could understand one another</a:t>
          </a:r>
          <a:endParaRPr lang="en-US" dirty="0"/>
        </a:p>
      </dgm:t>
    </dgm:pt>
    <dgm:pt modelId="{44840CCF-0B62-47A6-8D44-187F9BEB0891}" type="parTrans" cxnId="{A3378546-5C5A-4A77-8AE2-15CE7D5B7DC4}">
      <dgm:prSet/>
      <dgm:spPr/>
      <dgm:t>
        <a:bodyPr/>
        <a:lstStyle/>
        <a:p>
          <a:endParaRPr lang="en-US"/>
        </a:p>
      </dgm:t>
    </dgm:pt>
    <dgm:pt modelId="{E42D22CD-6804-4233-B57D-941E30A21C95}" type="sibTrans" cxnId="{A3378546-5C5A-4A77-8AE2-15CE7D5B7DC4}">
      <dgm:prSet/>
      <dgm:spPr/>
      <dgm:t>
        <a:bodyPr/>
        <a:lstStyle/>
        <a:p>
          <a:endParaRPr lang="en-US"/>
        </a:p>
      </dgm:t>
    </dgm:pt>
    <dgm:pt modelId="{E3378FC1-6AE0-410C-8874-42ED0A7616CC}">
      <dgm:prSet phldrT="[Text]"/>
      <dgm:spPr/>
      <dgm:t>
        <a:bodyPr/>
        <a:lstStyle/>
        <a:p>
          <a:r>
            <a:rPr lang="en-US" dirty="0" smtClean="0"/>
            <a:t>Used Phoenician alphabet and added vowels</a:t>
          </a:r>
          <a:endParaRPr lang="en-US" dirty="0"/>
        </a:p>
      </dgm:t>
    </dgm:pt>
    <dgm:pt modelId="{A2AEBCD2-2F35-411B-91E3-94C6DBC7551C}" type="parTrans" cxnId="{B750CCC9-61B3-4620-ADD3-6ECA6F45A7EA}">
      <dgm:prSet/>
      <dgm:spPr/>
      <dgm:t>
        <a:bodyPr/>
        <a:lstStyle/>
        <a:p>
          <a:endParaRPr lang="en-US"/>
        </a:p>
      </dgm:t>
    </dgm:pt>
    <dgm:pt modelId="{40739BFF-79EC-407E-8B58-5AC8E0C49955}" type="sibTrans" cxnId="{B750CCC9-61B3-4620-ADD3-6ECA6F45A7EA}">
      <dgm:prSet/>
      <dgm:spPr/>
      <dgm:t>
        <a:bodyPr/>
        <a:lstStyle/>
        <a:p>
          <a:endParaRPr lang="en-US"/>
        </a:p>
      </dgm:t>
    </dgm:pt>
    <dgm:pt modelId="{D31C19F1-531A-4A9D-BFF2-81CBA5AE367A}">
      <dgm:prSet phldrT="[Text]"/>
      <dgm:spPr/>
      <dgm:t>
        <a:bodyPr/>
        <a:lstStyle/>
        <a:p>
          <a:r>
            <a:rPr lang="en-US" dirty="0" smtClean="0"/>
            <a:t>Literature</a:t>
          </a:r>
          <a:endParaRPr lang="en-US" dirty="0"/>
        </a:p>
      </dgm:t>
    </dgm:pt>
    <dgm:pt modelId="{11CCECEF-B705-49AF-B7DC-FCD88B156352}" type="parTrans" cxnId="{389B9009-2AAC-4FD3-AE9F-90BE77EA79B4}">
      <dgm:prSet/>
      <dgm:spPr/>
      <dgm:t>
        <a:bodyPr/>
        <a:lstStyle/>
        <a:p>
          <a:endParaRPr lang="en-US"/>
        </a:p>
      </dgm:t>
    </dgm:pt>
    <dgm:pt modelId="{48F5F808-77DD-48C0-B26B-F64E64EA98D1}" type="sibTrans" cxnId="{389B9009-2AAC-4FD3-AE9F-90BE77EA79B4}">
      <dgm:prSet/>
      <dgm:spPr/>
      <dgm:t>
        <a:bodyPr/>
        <a:lstStyle/>
        <a:p>
          <a:endParaRPr lang="en-US"/>
        </a:p>
      </dgm:t>
    </dgm:pt>
    <dgm:pt modelId="{235F75D3-76F4-40E8-9D10-091B11B59A1C}">
      <dgm:prSet phldrT="[Text]"/>
      <dgm:spPr/>
      <dgm:t>
        <a:bodyPr/>
        <a:lstStyle/>
        <a:p>
          <a:r>
            <a:rPr lang="en-US" dirty="0" smtClean="0"/>
            <a:t>Homer’s </a:t>
          </a:r>
          <a:r>
            <a:rPr lang="en-US" i="1" dirty="0" smtClean="0"/>
            <a:t>Iliad</a:t>
          </a:r>
          <a:r>
            <a:rPr lang="en-US" i="0" dirty="0" smtClean="0"/>
            <a:t> and </a:t>
          </a:r>
          <a:r>
            <a:rPr lang="en-US" i="1" dirty="0" smtClean="0"/>
            <a:t>Odyssey</a:t>
          </a:r>
          <a:endParaRPr lang="en-US" dirty="0"/>
        </a:p>
      </dgm:t>
    </dgm:pt>
    <dgm:pt modelId="{F2EE0657-9A6F-42AF-B514-B9DB9DEFC5E8}" type="parTrans" cxnId="{16CD1846-386F-4A90-B145-819EDB64B644}">
      <dgm:prSet/>
      <dgm:spPr/>
      <dgm:t>
        <a:bodyPr/>
        <a:lstStyle/>
        <a:p>
          <a:endParaRPr lang="en-US"/>
        </a:p>
      </dgm:t>
    </dgm:pt>
    <dgm:pt modelId="{49D74D73-FC62-49FE-809A-59F8BAED2310}" type="sibTrans" cxnId="{16CD1846-386F-4A90-B145-819EDB64B644}">
      <dgm:prSet/>
      <dgm:spPr/>
      <dgm:t>
        <a:bodyPr/>
        <a:lstStyle/>
        <a:p>
          <a:endParaRPr lang="en-US"/>
        </a:p>
      </dgm:t>
    </dgm:pt>
    <dgm:pt modelId="{88A14100-DB58-4AB9-A23C-66C47DCDEA3F}">
      <dgm:prSet phldrT="[Text]"/>
      <dgm:spPr/>
      <dgm:t>
        <a:bodyPr/>
        <a:lstStyle/>
        <a:p>
          <a:r>
            <a:rPr lang="en-US" dirty="0" smtClean="0"/>
            <a:t>Mythological tales</a:t>
          </a:r>
          <a:endParaRPr lang="en-US" dirty="0"/>
        </a:p>
      </dgm:t>
    </dgm:pt>
    <dgm:pt modelId="{D6B1A042-6195-4B1C-8AAE-A1DCADDDAF6B}" type="parTrans" cxnId="{658A13D3-E98A-48DC-9A1C-99BB4D498956}">
      <dgm:prSet/>
      <dgm:spPr/>
      <dgm:t>
        <a:bodyPr/>
        <a:lstStyle/>
        <a:p>
          <a:endParaRPr lang="en-US"/>
        </a:p>
      </dgm:t>
    </dgm:pt>
    <dgm:pt modelId="{C8A70FDF-4661-465B-BDD5-20F15C0CD51E}" type="sibTrans" cxnId="{658A13D3-E98A-48DC-9A1C-99BB4D498956}">
      <dgm:prSet/>
      <dgm:spPr/>
      <dgm:t>
        <a:bodyPr/>
        <a:lstStyle/>
        <a:p>
          <a:endParaRPr lang="en-US"/>
        </a:p>
      </dgm:t>
    </dgm:pt>
    <dgm:pt modelId="{F6DA5A54-43CB-40A7-96CC-9AFBEB56A860}" type="pres">
      <dgm:prSet presAssocID="{80CBB7BF-4188-493F-BDAB-64BD10E11578}" presName="Name0" presStyleCnt="0">
        <dgm:presLayoutVars>
          <dgm:dir/>
          <dgm:animLvl val="lvl"/>
          <dgm:resizeHandles val="exact"/>
        </dgm:presLayoutVars>
      </dgm:prSet>
      <dgm:spPr/>
      <dgm:t>
        <a:bodyPr/>
        <a:lstStyle/>
        <a:p>
          <a:endParaRPr lang="en-US"/>
        </a:p>
      </dgm:t>
    </dgm:pt>
    <dgm:pt modelId="{C8178EA3-9281-448D-B628-57F51BED61BB}" type="pres">
      <dgm:prSet presAssocID="{DED8C4DE-F5FC-4A5E-9F21-CC307153FFEB}" presName="composite" presStyleCnt="0"/>
      <dgm:spPr/>
    </dgm:pt>
    <dgm:pt modelId="{4CAD4436-CAFF-4D3F-8C04-524FF45C2642}" type="pres">
      <dgm:prSet presAssocID="{DED8C4DE-F5FC-4A5E-9F21-CC307153FFEB}" presName="parTx" presStyleLbl="alignNode1" presStyleIdx="0" presStyleCnt="3">
        <dgm:presLayoutVars>
          <dgm:chMax val="0"/>
          <dgm:chPref val="0"/>
          <dgm:bulletEnabled val="1"/>
        </dgm:presLayoutVars>
      </dgm:prSet>
      <dgm:spPr/>
      <dgm:t>
        <a:bodyPr/>
        <a:lstStyle/>
        <a:p>
          <a:endParaRPr lang="en-US"/>
        </a:p>
      </dgm:t>
    </dgm:pt>
    <dgm:pt modelId="{F6F5A684-B711-4384-9DD9-1144458B1594}" type="pres">
      <dgm:prSet presAssocID="{DED8C4DE-F5FC-4A5E-9F21-CC307153FFEB}" presName="desTx" presStyleLbl="alignAccFollowNode1" presStyleIdx="0" presStyleCnt="3">
        <dgm:presLayoutVars>
          <dgm:bulletEnabled val="1"/>
        </dgm:presLayoutVars>
      </dgm:prSet>
      <dgm:spPr/>
      <dgm:t>
        <a:bodyPr/>
        <a:lstStyle/>
        <a:p>
          <a:endParaRPr lang="en-US"/>
        </a:p>
      </dgm:t>
    </dgm:pt>
    <dgm:pt modelId="{7B0752F0-50A8-4BB4-8295-B0A0695ED66D}" type="pres">
      <dgm:prSet presAssocID="{107D3E8E-08A4-4669-98EE-E1B3AFC60EB0}" presName="space" presStyleCnt="0"/>
      <dgm:spPr/>
    </dgm:pt>
    <dgm:pt modelId="{635B80E5-EB36-4152-9C6A-EA1EB570D41C}" type="pres">
      <dgm:prSet presAssocID="{827E6907-AE69-4A54-99DA-4B2D140747AC}" presName="composite" presStyleCnt="0"/>
      <dgm:spPr/>
    </dgm:pt>
    <dgm:pt modelId="{979C709D-8038-47C9-BB9C-54EBB8D39B4D}" type="pres">
      <dgm:prSet presAssocID="{827E6907-AE69-4A54-99DA-4B2D140747AC}" presName="parTx" presStyleLbl="alignNode1" presStyleIdx="1" presStyleCnt="3">
        <dgm:presLayoutVars>
          <dgm:chMax val="0"/>
          <dgm:chPref val="0"/>
          <dgm:bulletEnabled val="1"/>
        </dgm:presLayoutVars>
      </dgm:prSet>
      <dgm:spPr/>
      <dgm:t>
        <a:bodyPr/>
        <a:lstStyle/>
        <a:p>
          <a:endParaRPr lang="en-US"/>
        </a:p>
      </dgm:t>
    </dgm:pt>
    <dgm:pt modelId="{59E58E15-0D5A-446A-91EE-CB2841A4F4B8}" type="pres">
      <dgm:prSet presAssocID="{827E6907-AE69-4A54-99DA-4B2D140747AC}" presName="desTx" presStyleLbl="alignAccFollowNode1" presStyleIdx="1" presStyleCnt="3">
        <dgm:presLayoutVars>
          <dgm:bulletEnabled val="1"/>
        </dgm:presLayoutVars>
      </dgm:prSet>
      <dgm:spPr/>
      <dgm:t>
        <a:bodyPr/>
        <a:lstStyle/>
        <a:p>
          <a:endParaRPr lang="en-US"/>
        </a:p>
      </dgm:t>
    </dgm:pt>
    <dgm:pt modelId="{F76F1EE9-E9ED-4F5A-9E1E-CE141F4193EF}" type="pres">
      <dgm:prSet presAssocID="{C2557A62-9CB6-4592-A38D-78211D76EC70}" presName="space" presStyleCnt="0"/>
      <dgm:spPr/>
    </dgm:pt>
    <dgm:pt modelId="{A95EB4D8-8867-4272-B2BF-03B0FB71BC41}" type="pres">
      <dgm:prSet presAssocID="{D31C19F1-531A-4A9D-BFF2-81CBA5AE367A}" presName="composite" presStyleCnt="0"/>
      <dgm:spPr/>
    </dgm:pt>
    <dgm:pt modelId="{9FD4CEE4-CCDB-4178-863C-CA2EE0576FB3}" type="pres">
      <dgm:prSet presAssocID="{D31C19F1-531A-4A9D-BFF2-81CBA5AE367A}" presName="parTx" presStyleLbl="alignNode1" presStyleIdx="2" presStyleCnt="3">
        <dgm:presLayoutVars>
          <dgm:chMax val="0"/>
          <dgm:chPref val="0"/>
          <dgm:bulletEnabled val="1"/>
        </dgm:presLayoutVars>
      </dgm:prSet>
      <dgm:spPr/>
      <dgm:t>
        <a:bodyPr/>
        <a:lstStyle/>
        <a:p>
          <a:endParaRPr lang="en-US"/>
        </a:p>
      </dgm:t>
    </dgm:pt>
    <dgm:pt modelId="{5F35536F-8F07-4269-9151-0937AAAB2C9F}" type="pres">
      <dgm:prSet presAssocID="{D31C19F1-531A-4A9D-BFF2-81CBA5AE367A}" presName="desTx" presStyleLbl="alignAccFollowNode1" presStyleIdx="2" presStyleCnt="3">
        <dgm:presLayoutVars>
          <dgm:bulletEnabled val="1"/>
        </dgm:presLayoutVars>
      </dgm:prSet>
      <dgm:spPr/>
      <dgm:t>
        <a:bodyPr/>
        <a:lstStyle/>
        <a:p>
          <a:endParaRPr lang="en-US"/>
        </a:p>
      </dgm:t>
    </dgm:pt>
  </dgm:ptLst>
  <dgm:cxnLst>
    <dgm:cxn modelId="{09978DEF-A8E9-A44B-B71B-6475E94E4383}" type="presOf" srcId="{235F75D3-76F4-40E8-9D10-091B11B59A1C}" destId="{5F35536F-8F07-4269-9151-0937AAAB2C9F}" srcOrd="0" destOrd="0" presId="urn:microsoft.com/office/officeart/2005/8/layout/hList1"/>
    <dgm:cxn modelId="{16CD1846-386F-4A90-B145-819EDB64B644}" srcId="{D31C19F1-531A-4A9D-BFF2-81CBA5AE367A}" destId="{235F75D3-76F4-40E8-9D10-091B11B59A1C}" srcOrd="0" destOrd="0" parTransId="{F2EE0657-9A6F-42AF-B514-B9DB9DEFC5E8}" sibTransId="{49D74D73-FC62-49FE-809A-59F8BAED2310}"/>
    <dgm:cxn modelId="{6F49032C-ACE4-444B-BE8A-502043183E83}" type="presOf" srcId="{E3378FC1-6AE0-410C-8874-42ED0A7616CC}" destId="{59E58E15-0D5A-446A-91EE-CB2841A4F4B8}" srcOrd="0" destOrd="1" presId="urn:microsoft.com/office/officeart/2005/8/layout/hList1"/>
    <dgm:cxn modelId="{B750CCC9-61B3-4620-ADD3-6ECA6F45A7EA}" srcId="{827E6907-AE69-4A54-99DA-4B2D140747AC}" destId="{E3378FC1-6AE0-410C-8874-42ED0A7616CC}" srcOrd="1" destOrd="0" parTransId="{A2AEBCD2-2F35-411B-91E3-94C6DBC7551C}" sibTransId="{40739BFF-79EC-407E-8B58-5AC8E0C49955}"/>
    <dgm:cxn modelId="{389B9009-2AAC-4FD3-AE9F-90BE77EA79B4}" srcId="{80CBB7BF-4188-493F-BDAB-64BD10E11578}" destId="{D31C19F1-531A-4A9D-BFF2-81CBA5AE367A}" srcOrd="2" destOrd="0" parTransId="{11CCECEF-B705-49AF-B7DC-FCD88B156352}" sibTransId="{48F5F808-77DD-48C0-B26B-F64E64EA98D1}"/>
    <dgm:cxn modelId="{E6C14A98-C620-2A43-9D3C-61CD212F48E6}" type="presOf" srcId="{88A14100-DB58-4AB9-A23C-66C47DCDEA3F}" destId="{5F35536F-8F07-4269-9151-0937AAAB2C9F}" srcOrd="0" destOrd="1" presId="urn:microsoft.com/office/officeart/2005/8/layout/hList1"/>
    <dgm:cxn modelId="{6AF622BF-02DA-9F43-9A2F-D1D2A4337C44}" type="presOf" srcId="{80CBB7BF-4188-493F-BDAB-64BD10E11578}" destId="{F6DA5A54-43CB-40A7-96CC-9AFBEB56A860}" srcOrd="0" destOrd="0" presId="urn:microsoft.com/office/officeart/2005/8/layout/hList1"/>
    <dgm:cxn modelId="{C2E0413B-1152-4E7F-84D4-C639DD74BA85}" srcId="{DED8C4DE-F5FC-4A5E-9F21-CC307153FFEB}" destId="{1E206E86-4F7D-47F5-8009-8880F12174B1}" srcOrd="0" destOrd="0" parTransId="{DBBCF664-445F-4D09-B1D4-C92F422BC403}" sibTransId="{71EC88A3-311D-4133-B6CA-8E472ACCE3ED}"/>
    <dgm:cxn modelId="{8AF06448-F57D-ED4A-92C6-405980592A3E}" type="presOf" srcId="{DED8C4DE-F5FC-4A5E-9F21-CC307153FFEB}" destId="{4CAD4436-CAFF-4D3F-8C04-524FF45C2642}" srcOrd="0" destOrd="0" presId="urn:microsoft.com/office/officeart/2005/8/layout/hList1"/>
    <dgm:cxn modelId="{E6F746A8-25D9-2F45-B129-6909D05A9598}" type="presOf" srcId="{827E6907-AE69-4A54-99DA-4B2D140747AC}" destId="{979C709D-8038-47C9-BB9C-54EBB8D39B4D}" srcOrd="0" destOrd="0" presId="urn:microsoft.com/office/officeart/2005/8/layout/hList1"/>
    <dgm:cxn modelId="{BECB2D82-6E48-4361-A094-A4E1D6DE1216}" srcId="{80CBB7BF-4188-493F-BDAB-64BD10E11578}" destId="{DED8C4DE-F5FC-4A5E-9F21-CC307153FFEB}" srcOrd="0" destOrd="0" parTransId="{A667CE41-8D36-4503-BBA9-3A2A2CC6AAFB}" sibTransId="{107D3E8E-08A4-4669-98EE-E1B3AFC60EB0}"/>
    <dgm:cxn modelId="{08523443-3317-F743-A414-8183CD1218F3}" type="presOf" srcId="{D31C19F1-531A-4A9D-BFF2-81CBA5AE367A}" destId="{9FD4CEE4-CCDB-4178-863C-CA2EE0576FB3}" srcOrd="0" destOrd="0" presId="urn:microsoft.com/office/officeart/2005/8/layout/hList1"/>
    <dgm:cxn modelId="{6922D195-718F-5C46-875A-EF0E481A258E}" type="presOf" srcId="{1E206E86-4F7D-47F5-8009-8880F12174B1}" destId="{F6F5A684-B711-4384-9DD9-1144458B1594}" srcOrd="0" destOrd="0" presId="urn:microsoft.com/office/officeart/2005/8/layout/hList1"/>
    <dgm:cxn modelId="{658A13D3-E98A-48DC-9A1C-99BB4D498956}" srcId="{D31C19F1-531A-4A9D-BFF2-81CBA5AE367A}" destId="{88A14100-DB58-4AB9-A23C-66C47DCDEA3F}" srcOrd="1" destOrd="0" parTransId="{D6B1A042-6195-4B1C-8AAE-A1DCADDDAF6B}" sibTransId="{C8A70FDF-4661-465B-BDD5-20F15C0CD51E}"/>
    <dgm:cxn modelId="{BB575644-8207-48C8-8838-346E89F5A028}" srcId="{80CBB7BF-4188-493F-BDAB-64BD10E11578}" destId="{827E6907-AE69-4A54-99DA-4B2D140747AC}" srcOrd="1" destOrd="0" parTransId="{FEA3C0EB-24DB-4DD3-9ACC-D35A1E4F50E4}" sibTransId="{C2557A62-9CB6-4592-A38D-78211D76EC70}"/>
    <dgm:cxn modelId="{A3378546-5C5A-4A77-8AE2-15CE7D5B7DC4}" srcId="{827E6907-AE69-4A54-99DA-4B2D140747AC}" destId="{08628DE4-276C-4733-9389-A654214638DB}" srcOrd="0" destOrd="0" parTransId="{44840CCF-0B62-47A6-8D44-187F9BEB0891}" sibTransId="{E42D22CD-6804-4233-B57D-941E30A21C95}"/>
    <dgm:cxn modelId="{B25DCCC7-4885-F246-AAD0-537E2F8480A0}" type="presOf" srcId="{08628DE4-276C-4733-9389-A654214638DB}" destId="{59E58E15-0D5A-446A-91EE-CB2841A4F4B8}" srcOrd="0" destOrd="0" presId="urn:microsoft.com/office/officeart/2005/8/layout/hList1"/>
    <dgm:cxn modelId="{A15781FB-FB95-A443-88CE-F561A06F1557}" type="presParOf" srcId="{F6DA5A54-43CB-40A7-96CC-9AFBEB56A860}" destId="{C8178EA3-9281-448D-B628-57F51BED61BB}" srcOrd="0" destOrd="0" presId="urn:microsoft.com/office/officeart/2005/8/layout/hList1"/>
    <dgm:cxn modelId="{E06010E5-B99B-0840-8C13-4C6038D9AABB}" type="presParOf" srcId="{C8178EA3-9281-448D-B628-57F51BED61BB}" destId="{4CAD4436-CAFF-4D3F-8C04-524FF45C2642}" srcOrd="0" destOrd="0" presId="urn:microsoft.com/office/officeart/2005/8/layout/hList1"/>
    <dgm:cxn modelId="{786E3C2C-6738-C345-B582-46F975AD2314}" type="presParOf" srcId="{C8178EA3-9281-448D-B628-57F51BED61BB}" destId="{F6F5A684-B711-4384-9DD9-1144458B1594}" srcOrd="1" destOrd="0" presId="urn:microsoft.com/office/officeart/2005/8/layout/hList1"/>
    <dgm:cxn modelId="{0298968C-D54B-6545-9DEA-4E65311D0563}" type="presParOf" srcId="{F6DA5A54-43CB-40A7-96CC-9AFBEB56A860}" destId="{7B0752F0-50A8-4BB4-8295-B0A0695ED66D}" srcOrd="1" destOrd="0" presId="urn:microsoft.com/office/officeart/2005/8/layout/hList1"/>
    <dgm:cxn modelId="{A7D22EE3-F0F2-3648-B580-4E6887166A06}" type="presParOf" srcId="{F6DA5A54-43CB-40A7-96CC-9AFBEB56A860}" destId="{635B80E5-EB36-4152-9C6A-EA1EB570D41C}" srcOrd="2" destOrd="0" presId="urn:microsoft.com/office/officeart/2005/8/layout/hList1"/>
    <dgm:cxn modelId="{7A829598-9234-6942-A10F-180A407986E4}" type="presParOf" srcId="{635B80E5-EB36-4152-9C6A-EA1EB570D41C}" destId="{979C709D-8038-47C9-BB9C-54EBB8D39B4D}" srcOrd="0" destOrd="0" presId="urn:microsoft.com/office/officeart/2005/8/layout/hList1"/>
    <dgm:cxn modelId="{909F3804-ACA7-F746-B09B-CADE00909310}" type="presParOf" srcId="{635B80E5-EB36-4152-9C6A-EA1EB570D41C}" destId="{59E58E15-0D5A-446A-91EE-CB2841A4F4B8}" srcOrd="1" destOrd="0" presId="urn:microsoft.com/office/officeart/2005/8/layout/hList1"/>
    <dgm:cxn modelId="{1050EB41-ACA2-8B4F-BF50-00A4EEBAF7BF}" type="presParOf" srcId="{F6DA5A54-43CB-40A7-96CC-9AFBEB56A860}" destId="{F76F1EE9-E9ED-4F5A-9E1E-CE141F4193EF}" srcOrd="3" destOrd="0" presId="urn:microsoft.com/office/officeart/2005/8/layout/hList1"/>
    <dgm:cxn modelId="{B086EEDD-93A6-A04B-A0E6-49DDF6ED8E0A}" type="presParOf" srcId="{F6DA5A54-43CB-40A7-96CC-9AFBEB56A860}" destId="{A95EB4D8-8867-4272-B2BF-03B0FB71BC41}" srcOrd="4" destOrd="0" presId="urn:microsoft.com/office/officeart/2005/8/layout/hList1"/>
    <dgm:cxn modelId="{D8E08F6E-90AF-D740-B1C7-EA3FE142BBCF}" type="presParOf" srcId="{A95EB4D8-8867-4272-B2BF-03B0FB71BC41}" destId="{9FD4CEE4-CCDB-4178-863C-CA2EE0576FB3}" srcOrd="0" destOrd="0" presId="urn:microsoft.com/office/officeart/2005/8/layout/hList1"/>
    <dgm:cxn modelId="{23BC8637-E3B5-A446-8927-E2DBFE4A87BA}" type="presParOf" srcId="{A95EB4D8-8867-4272-B2BF-03B0FB71BC41}" destId="{5F35536F-8F07-4269-9151-0937AAAB2C9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FAEC7-E65B-4A34-B339-4501F5F51D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6089E95-2C28-4DC6-90B6-95B4FB3F6A43}">
      <dgm:prSet phldrT="[Text]"/>
      <dgm:spPr/>
      <dgm:t>
        <a:bodyPr/>
        <a:lstStyle/>
        <a:p>
          <a:r>
            <a:rPr lang="en-US" dirty="0" smtClean="0"/>
            <a:t>Religion</a:t>
          </a:r>
          <a:endParaRPr lang="en-US" dirty="0"/>
        </a:p>
      </dgm:t>
    </dgm:pt>
    <dgm:pt modelId="{95AC8CEC-5DF1-4EF2-8DE3-66123A83A068}" type="parTrans" cxnId="{0B9D6810-964E-4A3C-9B8D-9E235ABB522F}">
      <dgm:prSet/>
      <dgm:spPr/>
      <dgm:t>
        <a:bodyPr/>
        <a:lstStyle/>
        <a:p>
          <a:endParaRPr lang="en-US"/>
        </a:p>
      </dgm:t>
    </dgm:pt>
    <dgm:pt modelId="{AF56F568-846D-4EA3-AC44-130B92528275}" type="sibTrans" cxnId="{0B9D6810-964E-4A3C-9B8D-9E235ABB522F}">
      <dgm:prSet/>
      <dgm:spPr/>
      <dgm:t>
        <a:bodyPr/>
        <a:lstStyle/>
        <a:p>
          <a:endParaRPr lang="en-US"/>
        </a:p>
      </dgm:t>
    </dgm:pt>
    <dgm:pt modelId="{3DDEEA28-C908-4147-8D38-519D6F2902A0}">
      <dgm:prSet phldrT="[Text]"/>
      <dgm:spPr/>
      <dgm:t>
        <a:bodyPr/>
        <a:lstStyle/>
        <a:p>
          <a:r>
            <a:rPr lang="en-US" dirty="0" smtClean="0"/>
            <a:t>Greek pantheon of gods and goddesses living on Mount Olympus</a:t>
          </a:r>
          <a:endParaRPr lang="en-US" dirty="0"/>
        </a:p>
      </dgm:t>
    </dgm:pt>
    <dgm:pt modelId="{DB7C9065-9423-43FD-AEC6-11039E38AC1F}" type="parTrans" cxnId="{4D150C22-CE40-4A0A-A5DA-1D5A6079ECEE}">
      <dgm:prSet/>
      <dgm:spPr/>
      <dgm:t>
        <a:bodyPr/>
        <a:lstStyle/>
        <a:p>
          <a:endParaRPr lang="en-US"/>
        </a:p>
      </dgm:t>
    </dgm:pt>
    <dgm:pt modelId="{83E7490F-CB4C-428C-9E77-16E82029E546}" type="sibTrans" cxnId="{4D150C22-CE40-4A0A-A5DA-1D5A6079ECEE}">
      <dgm:prSet/>
      <dgm:spPr/>
      <dgm:t>
        <a:bodyPr/>
        <a:lstStyle/>
        <a:p>
          <a:endParaRPr lang="en-US"/>
        </a:p>
      </dgm:t>
    </dgm:pt>
    <dgm:pt modelId="{3D9DA075-68E4-4685-AEA9-37A9031A8F6D}">
      <dgm:prSet phldrT="[Text]"/>
      <dgm:spPr/>
      <dgm:t>
        <a:bodyPr/>
        <a:lstStyle/>
        <a:p>
          <a:r>
            <a:rPr lang="en-US" dirty="0" smtClean="0"/>
            <a:t>Olympic Games</a:t>
          </a:r>
          <a:endParaRPr lang="en-US" dirty="0"/>
        </a:p>
      </dgm:t>
    </dgm:pt>
    <dgm:pt modelId="{797DFFBD-2042-4ED8-A4AB-42CFBF36D245}" type="parTrans" cxnId="{E52F5EFC-2244-4B48-AFCA-FC26146FDAEB}">
      <dgm:prSet/>
      <dgm:spPr/>
      <dgm:t>
        <a:bodyPr/>
        <a:lstStyle/>
        <a:p>
          <a:endParaRPr lang="en-US"/>
        </a:p>
      </dgm:t>
    </dgm:pt>
    <dgm:pt modelId="{5952890D-BDAE-453A-9F37-302663C7174E}" type="sibTrans" cxnId="{E52F5EFC-2244-4B48-AFCA-FC26146FDAEB}">
      <dgm:prSet/>
      <dgm:spPr/>
      <dgm:t>
        <a:bodyPr/>
        <a:lstStyle/>
        <a:p>
          <a:endParaRPr lang="en-US"/>
        </a:p>
      </dgm:t>
    </dgm:pt>
    <dgm:pt modelId="{DA8F6B7B-85D4-4FD2-B99F-5BD542087BD3}">
      <dgm:prSet phldrT="[Text]"/>
      <dgm:spPr/>
      <dgm:t>
        <a:bodyPr/>
        <a:lstStyle/>
        <a:p>
          <a:r>
            <a:rPr lang="en-US" dirty="0" smtClean="0"/>
            <a:t>Every four years</a:t>
          </a:r>
          <a:endParaRPr lang="en-US" dirty="0"/>
        </a:p>
      </dgm:t>
    </dgm:pt>
    <dgm:pt modelId="{3617A7F1-AF93-471F-B87E-BA1944D049F5}" type="parTrans" cxnId="{89EB3526-AE2E-488C-B20A-0E23C7876A73}">
      <dgm:prSet/>
      <dgm:spPr/>
      <dgm:t>
        <a:bodyPr/>
        <a:lstStyle/>
        <a:p>
          <a:endParaRPr lang="en-US"/>
        </a:p>
      </dgm:t>
    </dgm:pt>
    <dgm:pt modelId="{1F5E5F12-C907-47BC-BA97-82879E984501}" type="sibTrans" cxnId="{89EB3526-AE2E-488C-B20A-0E23C7876A73}">
      <dgm:prSet/>
      <dgm:spPr/>
      <dgm:t>
        <a:bodyPr/>
        <a:lstStyle/>
        <a:p>
          <a:endParaRPr lang="en-US"/>
        </a:p>
      </dgm:t>
    </dgm:pt>
    <dgm:pt modelId="{C9AF2795-3E45-479E-8CF5-B9A429E1AE58}">
      <dgm:prSet phldrT="[Text]"/>
      <dgm:spPr/>
      <dgm:t>
        <a:bodyPr/>
        <a:lstStyle/>
        <a:p>
          <a:r>
            <a:rPr lang="en-US" dirty="0" smtClean="0"/>
            <a:t>Began in 776 BCE</a:t>
          </a:r>
          <a:endParaRPr lang="en-US" dirty="0"/>
        </a:p>
      </dgm:t>
    </dgm:pt>
    <dgm:pt modelId="{5758ADB3-BA60-46C0-8EB6-E3B7DCFB57C3}" type="parTrans" cxnId="{660581CD-779E-4837-A86C-7A2DF14A723F}">
      <dgm:prSet/>
      <dgm:spPr/>
      <dgm:t>
        <a:bodyPr/>
        <a:lstStyle/>
        <a:p>
          <a:endParaRPr lang="en-US"/>
        </a:p>
      </dgm:t>
    </dgm:pt>
    <dgm:pt modelId="{54756786-D5E4-4519-96C3-A380150C748C}" type="sibTrans" cxnId="{660581CD-779E-4837-A86C-7A2DF14A723F}">
      <dgm:prSet/>
      <dgm:spPr/>
      <dgm:t>
        <a:bodyPr/>
        <a:lstStyle/>
        <a:p>
          <a:endParaRPr lang="en-US"/>
        </a:p>
      </dgm:t>
    </dgm:pt>
    <dgm:pt modelId="{E1038CE1-270F-4211-950F-EDDB1418E204}">
      <dgm:prSet phldrT="[Text]"/>
      <dgm:spPr/>
      <dgm:t>
        <a:bodyPr/>
        <a:lstStyle/>
        <a:p>
          <a:r>
            <a:rPr lang="en-US" dirty="0" smtClean="0"/>
            <a:t>Intellectual games – art, drama, music, poetry</a:t>
          </a:r>
          <a:endParaRPr lang="en-US" dirty="0"/>
        </a:p>
      </dgm:t>
    </dgm:pt>
    <dgm:pt modelId="{C1946D46-B21B-415C-941B-1667421A4C3B}" type="parTrans" cxnId="{BFAEFD6A-0483-4BB7-B9CD-5CE3A6DF992A}">
      <dgm:prSet/>
      <dgm:spPr/>
      <dgm:t>
        <a:bodyPr/>
        <a:lstStyle/>
        <a:p>
          <a:endParaRPr lang="en-US"/>
        </a:p>
      </dgm:t>
    </dgm:pt>
    <dgm:pt modelId="{1BBB50B5-5137-4A0D-8191-AFDDAFF1A438}" type="sibTrans" cxnId="{BFAEFD6A-0483-4BB7-B9CD-5CE3A6DF992A}">
      <dgm:prSet/>
      <dgm:spPr/>
      <dgm:t>
        <a:bodyPr/>
        <a:lstStyle/>
        <a:p>
          <a:endParaRPr lang="en-US"/>
        </a:p>
      </dgm:t>
    </dgm:pt>
    <dgm:pt modelId="{55CF57E3-AC76-4BC4-ACF9-3B4C6619CD59}">
      <dgm:prSet phldrT="[Text]"/>
      <dgm:spPr/>
      <dgm:t>
        <a:bodyPr/>
        <a:lstStyle/>
        <a:p>
          <a:r>
            <a:rPr lang="en-US" dirty="0" smtClean="0"/>
            <a:t>This four-year period was called the </a:t>
          </a:r>
          <a:r>
            <a:rPr lang="en-US" i="1" dirty="0" smtClean="0"/>
            <a:t>Olympiad</a:t>
          </a:r>
          <a:endParaRPr lang="en-US" dirty="0"/>
        </a:p>
      </dgm:t>
    </dgm:pt>
    <dgm:pt modelId="{C80A7DDA-113D-46AE-82D0-3B6C958018C9}" type="parTrans" cxnId="{7655B469-318F-4485-B19E-EC25A2F976FF}">
      <dgm:prSet/>
      <dgm:spPr/>
      <dgm:t>
        <a:bodyPr/>
        <a:lstStyle/>
        <a:p>
          <a:endParaRPr lang="en-US"/>
        </a:p>
      </dgm:t>
    </dgm:pt>
    <dgm:pt modelId="{DDFC5CC0-8E58-4294-BE59-5086989F7521}" type="sibTrans" cxnId="{7655B469-318F-4485-B19E-EC25A2F976FF}">
      <dgm:prSet/>
      <dgm:spPr/>
      <dgm:t>
        <a:bodyPr/>
        <a:lstStyle/>
        <a:p>
          <a:endParaRPr lang="en-US"/>
        </a:p>
      </dgm:t>
    </dgm:pt>
    <dgm:pt modelId="{FBB15F73-5ABB-4089-BA58-4A0BB833AF52}">
      <dgm:prSet phldrT="[Text]"/>
      <dgm:spPr/>
      <dgm:t>
        <a:bodyPr/>
        <a:lstStyle/>
        <a:p>
          <a:r>
            <a:rPr lang="en-US" dirty="0" smtClean="0"/>
            <a:t>Physical games – boxing, broad jumps, chariot racing, dashes, discus throwing, distance running, javelin throwing</a:t>
          </a:r>
          <a:endParaRPr lang="en-US" dirty="0"/>
        </a:p>
      </dgm:t>
    </dgm:pt>
    <dgm:pt modelId="{8F894C76-AE76-49FF-8F1F-262E5687628C}" type="parTrans" cxnId="{180D68B1-D956-4419-A786-64D8649D7BF1}">
      <dgm:prSet/>
      <dgm:spPr/>
      <dgm:t>
        <a:bodyPr/>
        <a:lstStyle/>
        <a:p>
          <a:endParaRPr lang="en-US"/>
        </a:p>
      </dgm:t>
    </dgm:pt>
    <dgm:pt modelId="{349DFC2C-AE70-4854-91E4-8F265F05D258}" type="sibTrans" cxnId="{180D68B1-D956-4419-A786-64D8649D7BF1}">
      <dgm:prSet/>
      <dgm:spPr/>
      <dgm:t>
        <a:bodyPr/>
        <a:lstStyle/>
        <a:p>
          <a:endParaRPr lang="en-US"/>
        </a:p>
      </dgm:t>
    </dgm:pt>
    <dgm:pt modelId="{3288BA8E-95CE-4CF1-B701-55426E05270B}">
      <dgm:prSet phldrT="[Text]"/>
      <dgm:spPr/>
      <dgm:t>
        <a:bodyPr/>
        <a:lstStyle/>
        <a:p>
          <a:r>
            <a:rPr lang="en-US" dirty="0" smtClean="0"/>
            <a:t>Zeus, Athena, Hades, etc.</a:t>
          </a:r>
          <a:endParaRPr lang="en-US" dirty="0"/>
        </a:p>
      </dgm:t>
    </dgm:pt>
    <dgm:pt modelId="{D1124EA9-6F9B-434E-ACBA-012BBD731484}" type="parTrans" cxnId="{D23B3281-CAF5-414C-B625-B46C6DEF7093}">
      <dgm:prSet/>
      <dgm:spPr/>
      <dgm:t>
        <a:bodyPr/>
        <a:lstStyle/>
        <a:p>
          <a:endParaRPr lang="en-US"/>
        </a:p>
      </dgm:t>
    </dgm:pt>
    <dgm:pt modelId="{F15DDF29-2CF2-4810-A8FB-D52B74DFBAB8}" type="sibTrans" cxnId="{D23B3281-CAF5-414C-B625-B46C6DEF7093}">
      <dgm:prSet/>
      <dgm:spPr/>
      <dgm:t>
        <a:bodyPr/>
        <a:lstStyle/>
        <a:p>
          <a:endParaRPr lang="en-US"/>
        </a:p>
      </dgm:t>
    </dgm:pt>
    <dgm:pt modelId="{C85D1473-3BBF-4450-B912-64E1563F56E8}" type="pres">
      <dgm:prSet presAssocID="{A43FAEC7-E65B-4A34-B339-4501F5F51D71}" presName="Name0" presStyleCnt="0">
        <dgm:presLayoutVars>
          <dgm:dir/>
          <dgm:animLvl val="lvl"/>
          <dgm:resizeHandles val="exact"/>
        </dgm:presLayoutVars>
      </dgm:prSet>
      <dgm:spPr/>
      <dgm:t>
        <a:bodyPr/>
        <a:lstStyle/>
        <a:p>
          <a:endParaRPr lang="en-US"/>
        </a:p>
      </dgm:t>
    </dgm:pt>
    <dgm:pt modelId="{E00225BF-1FFA-40EF-B8B3-493D54A4C313}" type="pres">
      <dgm:prSet presAssocID="{66089E95-2C28-4DC6-90B6-95B4FB3F6A43}" presName="composite" presStyleCnt="0"/>
      <dgm:spPr/>
    </dgm:pt>
    <dgm:pt modelId="{03A6A9ED-67D9-4F55-9631-64AE4D8D2A91}" type="pres">
      <dgm:prSet presAssocID="{66089E95-2C28-4DC6-90B6-95B4FB3F6A43}" presName="parTx" presStyleLbl="alignNode1" presStyleIdx="0" presStyleCnt="2">
        <dgm:presLayoutVars>
          <dgm:chMax val="0"/>
          <dgm:chPref val="0"/>
          <dgm:bulletEnabled val="1"/>
        </dgm:presLayoutVars>
      </dgm:prSet>
      <dgm:spPr/>
      <dgm:t>
        <a:bodyPr/>
        <a:lstStyle/>
        <a:p>
          <a:endParaRPr lang="en-US"/>
        </a:p>
      </dgm:t>
    </dgm:pt>
    <dgm:pt modelId="{0DC02422-F497-43BB-AA58-2C729736FF74}" type="pres">
      <dgm:prSet presAssocID="{66089E95-2C28-4DC6-90B6-95B4FB3F6A43}" presName="desTx" presStyleLbl="alignAccFollowNode1" presStyleIdx="0" presStyleCnt="2">
        <dgm:presLayoutVars>
          <dgm:bulletEnabled val="1"/>
        </dgm:presLayoutVars>
      </dgm:prSet>
      <dgm:spPr/>
      <dgm:t>
        <a:bodyPr/>
        <a:lstStyle/>
        <a:p>
          <a:endParaRPr lang="en-US"/>
        </a:p>
      </dgm:t>
    </dgm:pt>
    <dgm:pt modelId="{D4C83153-EFFC-44D9-8A32-BD23D42E7380}" type="pres">
      <dgm:prSet presAssocID="{AF56F568-846D-4EA3-AC44-130B92528275}" presName="space" presStyleCnt="0"/>
      <dgm:spPr/>
    </dgm:pt>
    <dgm:pt modelId="{0FD7CC6F-5022-4CEB-B889-3B6ED0D60026}" type="pres">
      <dgm:prSet presAssocID="{3D9DA075-68E4-4685-AEA9-37A9031A8F6D}" presName="composite" presStyleCnt="0"/>
      <dgm:spPr/>
    </dgm:pt>
    <dgm:pt modelId="{19F86209-2EA1-4619-9EC5-C9A7603BE641}" type="pres">
      <dgm:prSet presAssocID="{3D9DA075-68E4-4685-AEA9-37A9031A8F6D}" presName="parTx" presStyleLbl="alignNode1" presStyleIdx="1" presStyleCnt="2">
        <dgm:presLayoutVars>
          <dgm:chMax val="0"/>
          <dgm:chPref val="0"/>
          <dgm:bulletEnabled val="1"/>
        </dgm:presLayoutVars>
      </dgm:prSet>
      <dgm:spPr/>
      <dgm:t>
        <a:bodyPr/>
        <a:lstStyle/>
        <a:p>
          <a:endParaRPr lang="en-US"/>
        </a:p>
      </dgm:t>
    </dgm:pt>
    <dgm:pt modelId="{80511E7D-2712-41FF-9453-0F5059EC1E67}" type="pres">
      <dgm:prSet presAssocID="{3D9DA075-68E4-4685-AEA9-37A9031A8F6D}" presName="desTx" presStyleLbl="alignAccFollowNode1" presStyleIdx="1" presStyleCnt="2">
        <dgm:presLayoutVars>
          <dgm:bulletEnabled val="1"/>
        </dgm:presLayoutVars>
      </dgm:prSet>
      <dgm:spPr/>
      <dgm:t>
        <a:bodyPr/>
        <a:lstStyle/>
        <a:p>
          <a:endParaRPr lang="en-US"/>
        </a:p>
      </dgm:t>
    </dgm:pt>
  </dgm:ptLst>
  <dgm:cxnLst>
    <dgm:cxn modelId="{4D150C22-CE40-4A0A-A5DA-1D5A6079ECEE}" srcId="{66089E95-2C28-4DC6-90B6-95B4FB3F6A43}" destId="{3DDEEA28-C908-4147-8D38-519D6F2902A0}" srcOrd="0" destOrd="0" parTransId="{DB7C9065-9423-43FD-AEC6-11039E38AC1F}" sibTransId="{83E7490F-CB4C-428C-9E77-16E82029E546}"/>
    <dgm:cxn modelId="{E52F5EFC-2244-4B48-AFCA-FC26146FDAEB}" srcId="{A43FAEC7-E65B-4A34-B339-4501F5F51D71}" destId="{3D9DA075-68E4-4685-AEA9-37A9031A8F6D}" srcOrd="1" destOrd="0" parTransId="{797DFFBD-2042-4ED8-A4AB-42CFBF36D245}" sibTransId="{5952890D-BDAE-453A-9F37-302663C7174E}"/>
    <dgm:cxn modelId="{0A34B48D-4E95-C94F-92AD-9AF9F5438333}" type="presOf" srcId="{55CF57E3-AC76-4BC4-ACF9-3B4C6619CD59}" destId="{80511E7D-2712-41FF-9453-0F5059EC1E67}" srcOrd="0" destOrd="1" presId="urn:microsoft.com/office/officeart/2005/8/layout/hList1"/>
    <dgm:cxn modelId="{AD7843BB-96A4-4744-B4BF-97F9E3440E6F}" type="presOf" srcId="{66089E95-2C28-4DC6-90B6-95B4FB3F6A43}" destId="{03A6A9ED-67D9-4F55-9631-64AE4D8D2A91}" srcOrd="0" destOrd="0" presId="urn:microsoft.com/office/officeart/2005/8/layout/hList1"/>
    <dgm:cxn modelId="{6460EA4F-9634-4248-9453-793FA1894EC6}" type="presOf" srcId="{C9AF2795-3E45-479E-8CF5-B9A429E1AE58}" destId="{80511E7D-2712-41FF-9453-0F5059EC1E67}" srcOrd="0" destOrd="2" presId="urn:microsoft.com/office/officeart/2005/8/layout/hList1"/>
    <dgm:cxn modelId="{D23B3281-CAF5-414C-B625-B46C6DEF7093}" srcId="{66089E95-2C28-4DC6-90B6-95B4FB3F6A43}" destId="{3288BA8E-95CE-4CF1-B701-55426E05270B}" srcOrd="1" destOrd="0" parTransId="{D1124EA9-6F9B-434E-ACBA-012BBD731484}" sibTransId="{F15DDF29-2CF2-4810-A8FB-D52B74DFBAB8}"/>
    <dgm:cxn modelId="{BDA4ADAF-9A48-3149-82C4-358ECF4C6D4C}" type="presOf" srcId="{E1038CE1-270F-4211-950F-EDDB1418E204}" destId="{80511E7D-2712-41FF-9453-0F5059EC1E67}" srcOrd="0" destOrd="4" presId="urn:microsoft.com/office/officeart/2005/8/layout/hList1"/>
    <dgm:cxn modelId="{BFAEFD6A-0483-4BB7-B9CD-5CE3A6DF992A}" srcId="{3D9DA075-68E4-4685-AEA9-37A9031A8F6D}" destId="{E1038CE1-270F-4211-950F-EDDB1418E204}" srcOrd="3" destOrd="0" parTransId="{C1946D46-B21B-415C-941B-1667421A4C3B}" sibTransId="{1BBB50B5-5137-4A0D-8191-AFDDAFF1A438}"/>
    <dgm:cxn modelId="{B52D2A45-4564-BB4D-82EB-8B73A846BA21}" type="presOf" srcId="{FBB15F73-5ABB-4089-BA58-4A0BB833AF52}" destId="{80511E7D-2712-41FF-9453-0F5059EC1E67}" srcOrd="0" destOrd="3" presId="urn:microsoft.com/office/officeart/2005/8/layout/hList1"/>
    <dgm:cxn modelId="{F3EB103C-B32E-8441-A34F-CE7D09EBBB44}" type="presOf" srcId="{3288BA8E-95CE-4CF1-B701-55426E05270B}" destId="{0DC02422-F497-43BB-AA58-2C729736FF74}" srcOrd="0" destOrd="1" presId="urn:microsoft.com/office/officeart/2005/8/layout/hList1"/>
    <dgm:cxn modelId="{660581CD-779E-4837-A86C-7A2DF14A723F}" srcId="{3D9DA075-68E4-4685-AEA9-37A9031A8F6D}" destId="{C9AF2795-3E45-479E-8CF5-B9A429E1AE58}" srcOrd="1" destOrd="0" parTransId="{5758ADB3-BA60-46C0-8EB6-E3B7DCFB57C3}" sibTransId="{54756786-D5E4-4519-96C3-A380150C748C}"/>
    <dgm:cxn modelId="{89EB3526-AE2E-488C-B20A-0E23C7876A73}" srcId="{3D9DA075-68E4-4685-AEA9-37A9031A8F6D}" destId="{DA8F6B7B-85D4-4FD2-B99F-5BD542087BD3}" srcOrd="0" destOrd="0" parTransId="{3617A7F1-AF93-471F-B87E-BA1944D049F5}" sibTransId="{1F5E5F12-C907-47BC-BA97-82879E984501}"/>
    <dgm:cxn modelId="{4703ED1B-B919-D743-A403-E4795F7DEBA7}" type="presOf" srcId="{3D9DA075-68E4-4685-AEA9-37A9031A8F6D}" destId="{19F86209-2EA1-4619-9EC5-C9A7603BE641}" srcOrd="0" destOrd="0" presId="urn:microsoft.com/office/officeart/2005/8/layout/hList1"/>
    <dgm:cxn modelId="{71B590C8-2A04-8E44-AAE9-6E98CFF40EE8}" type="presOf" srcId="{3DDEEA28-C908-4147-8D38-519D6F2902A0}" destId="{0DC02422-F497-43BB-AA58-2C729736FF74}" srcOrd="0" destOrd="0" presId="urn:microsoft.com/office/officeart/2005/8/layout/hList1"/>
    <dgm:cxn modelId="{5DF8DA0B-1BD7-BF49-B42C-93A957FDE874}" type="presOf" srcId="{DA8F6B7B-85D4-4FD2-B99F-5BD542087BD3}" destId="{80511E7D-2712-41FF-9453-0F5059EC1E67}" srcOrd="0" destOrd="0" presId="urn:microsoft.com/office/officeart/2005/8/layout/hList1"/>
    <dgm:cxn modelId="{180D68B1-D956-4419-A786-64D8649D7BF1}" srcId="{3D9DA075-68E4-4685-AEA9-37A9031A8F6D}" destId="{FBB15F73-5ABB-4089-BA58-4A0BB833AF52}" srcOrd="2" destOrd="0" parTransId="{8F894C76-AE76-49FF-8F1F-262E5687628C}" sibTransId="{349DFC2C-AE70-4854-91E4-8F265F05D258}"/>
    <dgm:cxn modelId="{2019F755-4827-8149-8998-BAF34546E6AD}" type="presOf" srcId="{A43FAEC7-E65B-4A34-B339-4501F5F51D71}" destId="{C85D1473-3BBF-4450-B912-64E1563F56E8}" srcOrd="0" destOrd="0" presId="urn:microsoft.com/office/officeart/2005/8/layout/hList1"/>
    <dgm:cxn modelId="{7655B469-318F-4485-B19E-EC25A2F976FF}" srcId="{DA8F6B7B-85D4-4FD2-B99F-5BD542087BD3}" destId="{55CF57E3-AC76-4BC4-ACF9-3B4C6619CD59}" srcOrd="0" destOrd="0" parTransId="{C80A7DDA-113D-46AE-82D0-3B6C958018C9}" sibTransId="{DDFC5CC0-8E58-4294-BE59-5086989F7521}"/>
    <dgm:cxn modelId="{0B9D6810-964E-4A3C-9B8D-9E235ABB522F}" srcId="{A43FAEC7-E65B-4A34-B339-4501F5F51D71}" destId="{66089E95-2C28-4DC6-90B6-95B4FB3F6A43}" srcOrd="0" destOrd="0" parTransId="{95AC8CEC-5DF1-4EF2-8DE3-66123A83A068}" sibTransId="{AF56F568-846D-4EA3-AC44-130B92528275}"/>
    <dgm:cxn modelId="{73267EFC-C24C-F041-A0C6-A994AA46EED1}" type="presParOf" srcId="{C85D1473-3BBF-4450-B912-64E1563F56E8}" destId="{E00225BF-1FFA-40EF-B8B3-493D54A4C313}" srcOrd="0" destOrd="0" presId="urn:microsoft.com/office/officeart/2005/8/layout/hList1"/>
    <dgm:cxn modelId="{F528F920-00BE-BB4C-957C-6EF928FB51BE}" type="presParOf" srcId="{E00225BF-1FFA-40EF-B8B3-493D54A4C313}" destId="{03A6A9ED-67D9-4F55-9631-64AE4D8D2A91}" srcOrd="0" destOrd="0" presId="urn:microsoft.com/office/officeart/2005/8/layout/hList1"/>
    <dgm:cxn modelId="{808F1B87-D4E2-A24C-99A1-3A57E6BF5935}" type="presParOf" srcId="{E00225BF-1FFA-40EF-B8B3-493D54A4C313}" destId="{0DC02422-F497-43BB-AA58-2C729736FF74}" srcOrd="1" destOrd="0" presId="urn:microsoft.com/office/officeart/2005/8/layout/hList1"/>
    <dgm:cxn modelId="{525A74E9-A253-164C-8A3B-4701BF041819}" type="presParOf" srcId="{C85D1473-3BBF-4450-B912-64E1563F56E8}" destId="{D4C83153-EFFC-44D9-8A32-BD23D42E7380}" srcOrd="1" destOrd="0" presId="urn:microsoft.com/office/officeart/2005/8/layout/hList1"/>
    <dgm:cxn modelId="{42471C46-2BC0-0A40-93C7-F760EC30B7EB}" type="presParOf" srcId="{C85D1473-3BBF-4450-B912-64E1563F56E8}" destId="{0FD7CC6F-5022-4CEB-B889-3B6ED0D60026}" srcOrd="2" destOrd="0" presId="urn:microsoft.com/office/officeart/2005/8/layout/hList1"/>
    <dgm:cxn modelId="{2604B016-3D5F-AF4B-B710-E73CB9788D41}" type="presParOf" srcId="{0FD7CC6F-5022-4CEB-B889-3B6ED0D60026}" destId="{19F86209-2EA1-4619-9EC5-C9A7603BE641}" srcOrd="0" destOrd="0" presId="urn:microsoft.com/office/officeart/2005/8/layout/hList1"/>
    <dgm:cxn modelId="{745105D0-54EB-C64B-94A0-9FFA055A0A27}" type="presParOf" srcId="{0FD7CC6F-5022-4CEB-B889-3B6ED0D60026}" destId="{80511E7D-2712-41FF-9453-0F5059EC1E6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5614A1-66FD-4F7A-B1FE-560FAAD0B92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D6DDC1-FE4E-485C-81DC-66748960E1FC}">
      <dgm:prSet phldrT="[Text]"/>
      <dgm:spPr/>
      <dgm:t>
        <a:bodyPr/>
        <a:lstStyle/>
        <a:p>
          <a:r>
            <a:rPr lang="en-US" b="1" dirty="0" smtClean="0"/>
            <a:t>First Loyalty Was to City-State</a:t>
          </a:r>
          <a:endParaRPr lang="en-US" b="1" dirty="0"/>
        </a:p>
      </dgm:t>
    </dgm:pt>
    <dgm:pt modelId="{4348C9CF-337F-45BA-BFE2-1F74B7A10831}" type="parTrans" cxnId="{B6591A30-C481-45BD-84AE-4309E28A9246}">
      <dgm:prSet/>
      <dgm:spPr/>
      <dgm:t>
        <a:bodyPr/>
        <a:lstStyle/>
        <a:p>
          <a:endParaRPr lang="en-US"/>
        </a:p>
      </dgm:t>
    </dgm:pt>
    <dgm:pt modelId="{0C500596-03D2-4FB7-AA7B-76811DE9F528}" type="sibTrans" cxnId="{B6591A30-C481-45BD-84AE-4309E28A9246}">
      <dgm:prSet/>
      <dgm:spPr/>
      <dgm:t>
        <a:bodyPr/>
        <a:lstStyle/>
        <a:p>
          <a:endParaRPr lang="en-US"/>
        </a:p>
      </dgm:t>
    </dgm:pt>
    <dgm:pt modelId="{D1DFB44E-F4D6-48A4-9289-2F82CE9B2EC2}">
      <dgm:prSet phldrT="[Text]"/>
      <dgm:spPr/>
      <dgm:t>
        <a:bodyPr/>
        <a:lstStyle/>
        <a:p>
          <a:r>
            <a:rPr lang="en-US" dirty="0" smtClean="0"/>
            <a:t>Often fought one another</a:t>
          </a:r>
          <a:endParaRPr lang="en-US" dirty="0"/>
        </a:p>
      </dgm:t>
    </dgm:pt>
    <dgm:pt modelId="{3F6ABDA4-D9FA-4155-9C9F-4F81259F9B19}" type="parTrans" cxnId="{A0AA0AFA-7111-4AE9-A758-BB12B7443079}">
      <dgm:prSet/>
      <dgm:spPr/>
      <dgm:t>
        <a:bodyPr/>
        <a:lstStyle/>
        <a:p>
          <a:endParaRPr lang="en-US"/>
        </a:p>
      </dgm:t>
    </dgm:pt>
    <dgm:pt modelId="{C98448B5-154E-4E7B-9968-7FDFCFA9E6DC}" type="sibTrans" cxnId="{A0AA0AFA-7111-4AE9-A758-BB12B7443079}">
      <dgm:prSet/>
      <dgm:spPr/>
      <dgm:t>
        <a:bodyPr/>
        <a:lstStyle/>
        <a:p>
          <a:endParaRPr lang="en-US"/>
        </a:p>
      </dgm:t>
    </dgm:pt>
    <dgm:pt modelId="{80FEA53A-C127-4996-9B23-620026A51E3E}">
      <dgm:prSet phldrT="[Text]"/>
      <dgm:spPr/>
      <dgm:t>
        <a:bodyPr/>
        <a:lstStyle/>
        <a:p>
          <a:r>
            <a:rPr lang="en-US" dirty="0" smtClean="0"/>
            <a:t>This disunity eventually allowed the Macedonians to conquer Greece</a:t>
          </a:r>
          <a:endParaRPr lang="en-US" dirty="0"/>
        </a:p>
      </dgm:t>
    </dgm:pt>
    <dgm:pt modelId="{81BE6584-E620-4E00-8905-B1BF4338AAFF}" type="parTrans" cxnId="{4F44A2E3-E8DE-4373-A005-696D14E0D829}">
      <dgm:prSet/>
      <dgm:spPr/>
      <dgm:t>
        <a:bodyPr/>
        <a:lstStyle/>
        <a:p>
          <a:endParaRPr lang="en-US"/>
        </a:p>
      </dgm:t>
    </dgm:pt>
    <dgm:pt modelId="{410CA691-52C8-4F47-BDA6-CE253380693C}" type="sibTrans" cxnId="{4F44A2E3-E8DE-4373-A005-696D14E0D829}">
      <dgm:prSet/>
      <dgm:spPr/>
      <dgm:t>
        <a:bodyPr/>
        <a:lstStyle/>
        <a:p>
          <a:endParaRPr lang="en-US"/>
        </a:p>
      </dgm:t>
    </dgm:pt>
    <dgm:pt modelId="{B2A616BC-8C76-4025-AE3E-70A9C414F8F9}">
      <dgm:prSet phldrT="[Text]"/>
      <dgm:spPr/>
      <dgm:t>
        <a:bodyPr/>
        <a:lstStyle/>
        <a:p>
          <a:r>
            <a:rPr lang="en-US" b="1" dirty="0" smtClean="0"/>
            <a:t>Geography</a:t>
          </a:r>
          <a:endParaRPr lang="en-US" b="1" dirty="0"/>
        </a:p>
      </dgm:t>
    </dgm:pt>
    <dgm:pt modelId="{39A1B884-B655-4A74-B740-D7E0B2A03648}" type="parTrans" cxnId="{E19545D1-AB7E-4C5D-9220-9C70E3850B32}">
      <dgm:prSet/>
      <dgm:spPr/>
      <dgm:t>
        <a:bodyPr/>
        <a:lstStyle/>
        <a:p>
          <a:endParaRPr lang="en-US"/>
        </a:p>
      </dgm:t>
    </dgm:pt>
    <dgm:pt modelId="{8DB2C0A6-A0C8-4D79-8136-A34E1FD01EC0}" type="sibTrans" cxnId="{E19545D1-AB7E-4C5D-9220-9C70E3850B32}">
      <dgm:prSet/>
      <dgm:spPr/>
      <dgm:t>
        <a:bodyPr/>
        <a:lstStyle/>
        <a:p>
          <a:endParaRPr lang="en-US"/>
        </a:p>
      </dgm:t>
    </dgm:pt>
    <dgm:pt modelId="{846ED3D1-0E41-4348-B654-1BCCA5126CEA}">
      <dgm:prSet phldrT="[Text]"/>
      <dgm:spPr/>
      <dgm:t>
        <a:bodyPr/>
        <a:lstStyle/>
        <a:p>
          <a:r>
            <a:rPr lang="en-US" dirty="0" smtClean="0"/>
            <a:t>Mountains divided city-states and hindered communication</a:t>
          </a:r>
          <a:endParaRPr lang="en-US" dirty="0"/>
        </a:p>
      </dgm:t>
    </dgm:pt>
    <dgm:pt modelId="{E88732BE-EA8A-4B4F-8736-2407C8C7E5D1}" type="parTrans" cxnId="{EFD585EF-D0A8-4EDE-817E-BBB7F464B03B}">
      <dgm:prSet/>
      <dgm:spPr/>
      <dgm:t>
        <a:bodyPr/>
        <a:lstStyle/>
        <a:p>
          <a:endParaRPr lang="en-US"/>
        </a:p>
      </dgm:t>
    </dgm:pt>
    <dgm:pt modelId="{809A87C5-F5CA-44E3-B5BF-125E2612C190}" type="sibTrans" cxnId="{EFD585EF-D0A8-4EDE-817E-BBB7F464B03B}">
      <dgm:prSet/>
      <dgm:spPr/>
      <dgm:t>
        <a:bodyPr/>
        <a:lstStyle/>
        <a:p>
          <a:endParaRPr lang="en-US"/>
        </a:p>
      </dgm:t>
    </dgm:pt>
    <dgm:pt modelId="{D33654A8-DA4E-48B2-8D04-2DCFA3CA5E2C}">
      <dgm:prSet phldrT="[Text]"/>
      <dgm:spPr/>
      <dgm:t>
        <a:bodyPr/>
        <a:lstStyle/>
        <a:p>
          <a:r>
            <a:rPr lang="en-US" b="1" dirty="0" smtClean="0"/>
            <a:t>Different Types of Government</a:t>
          </a:r>
          <a:endParaRPr lang="en-US" b="1" dirty="0"/>
        </a:p>
      </dgm:t>
    </dgm:pt>
    <dgm:pt modelId="{35226CFA-D63F-4152-BDDA-199907F66DC4}" type="parTrans" cxnId="{65C5844D-BB50-4607-AA2B-25524689D90A}">
      <dgm:prSet/>
      <dgm:spPr/>
      <dgm:t>
        <a:bodyPr/>
        <a:lstStyle/>
        <a:p>
          <a:endParaRPr lang="en-US"/>
        </a:p>
      </dgm:t>
    </dgm:pt>
    <dgm:pt modelId="{69D992F4-8F10-49F6-A499-13296E7175CD}" type="sibTrans" cxnId="{65C5844D-BB50-4607-AA2B-25524689D90A}">
      <dgm:prSet/>
      <dgm:spPr/>
      <dgm:t>
        <a:bodyPr/>
        <a:lstStyle/>
        <a:p>
          <a:endParaRPr lang="en-US"/>
        </a:p>
      </dgm:t>
    </dgm:pt>
    <dgm:pt modelId="{03D5ECEF-6099-4D21-8BB3-F4682BD775C1}">
      <dgm:prSet phldrT="[Text]"/>
      <dgm:spPr/>
      <dgm:t>
        <a:bodyPr/>
        <a:lstStyle/>
        <a:p>
          <a:r>
            <a:rPr lang="en-US" dirty="0" smtClean="0"/>
            <a:t>Athens – democracy</a:t>
          </a:r>
          <a:endParaRPr lang="en-US" dirty="0"/>
        </a:p>
      </dgm:t>
    </dgm:pt>
    <dgm:pt modelId="{2E81BE03-4C44-457A-B5D7-3B86A16C4710}" type="parTrans" cxnId="{A44CB83A-FB8C-434C-B9A2-B4D16FF98014}">
      <dgm:prSet/>
      <dgm:spPr/>
      <dgm:t>
        <a:bodyPr/>
        <a:lstStyle/>
        <a:p>
          <a:endParaRPr lang="en-US"/>
        </a:p>
      </dgm:t>
    </dgm:pt>
    <dgm:pt modelId="{DA5A2094-233C-4CCD-AD5E-3CE109AE4AF5}" type="sibTrans" cxnId="{A44CB83A-FB8C-434C-B9A2-B4D16FF98014}">
      <dgm:prSet/>
      <dgm:spPr/>
      <dgm:t>
        <a:bodyPr/>
        <a:lstStyle/>
        <a:p>
          <a:endParaRPr lang="en-US"/>
        </a:p>
      </dgm:t>
    </dgm:pt>
    <dgm:pt modelId="{1BCEA82F-7744-4FBB-BA06-57E05625A0F8}">
      <dgm:prSet phldrT="[Text]"/>
      <dgm:spPr/>
      <dgm:t>
        <a:bodyPr/>
        <a:lstStyle/>
        <a:p>
          <a:r>
            <a:rPr lang="en-US" dirty="0" smtClean="0"/>
            <a:t>Sparta – authoritarian and militaristic nature</a:t>
          </a:r>
          <a:endParaRPr lang="en-US" dirty="0"/>
        </a:p>
      </dgm:t>
    </dgm:pt>
    <dgm:pt modelId="{1D04268B-1EE3-4494-BB96-FE702E20FF5A}" type="parTrans" cxnId="{CFFC3C22-91FE-4340-90C1-C07FB513F8D5}">
      <dgm:prSet/>
      <dgm:spPr/>
      <dgm:t>
        <a:bodyPr/>
        <a:lstStyle/>
        <a:p>
          <a:endParaRPr lang="en-US"/>
        </a:p>
      </dgm:t>
    </dgm:pt>
    <dgm:pt modelId="{01D2A2D0-F012-467F-8F7F-0223157E9613}" type="sibTrans" cxnId="{CFFC3C22-91FE-4340-90C1-C07FB513F8D5}">
      <dgm:prSet/>
      <dgm:spPr/>
      <dgm:t>
        <a:bodyPr/>
        <a:lstStyle/>
        <a:p>
          <a:endParaRPr lang="en-US"/>
        </a:p>
      </dgm:t>
    </dgm:pt>
    <dgm:pt modelId="{39E35A0E-4D77-44CE-9A6D-FA0D0824293A}">
      <dgm:prSet phldrT="[Text]"/>
      <dgm:spPr/>
      <dgm:t>
        <a:bodyPr/>
        <a:lstStyle/>
        <a:p>
          <a:r>
            <a:rPr lang="en-US" dirty="0" smtClean="0"/>
            <a:t>Also aristocracies, oligarchies, and tyrannies</a:t>
          </a:r>
          <a:endParaRPr lang="en-US" dirty="0"/>
        </a:p>
      </dgm:t>
    </dgm:pt>
    <dgm:pt modelId="{41B17C14-0BBB-429B-9C2B-B2E2566DEC5E}" type="parTrans" cxnId="{4E0A6F83-1CFF-403B-8E55-F590FBFFB7FD}">
      <dgm:prSet/>
      <dgm:spPr/>
      <dgm:t>
        <a:bodyPr/>
        <a:lstStyle/>
        <a:p>
          <a:endParaRPr lang="en-US"/>
        </a:p>
      </dgm:t>
    </dgm:pt>
    <dgm:pt modelId="{6DA24E85-FB3B-4D74-BAB8-A311FF2F3C34}" type="sibTrans" cxnId="{4E0A6F83-1CFF-403B-8E55-F590FBFFB7FD}">
      <dgm:prSet/>
      <dgm:spPr/>
      <dgm:t>
        <a:bodyPr/>
        <a:lstStyle/>
        <a:p>
          <a:endParaRPr lang="en-US"/>
        </a:p>
      </dgm:t>
    </dgm:pt>
    <dgm:pt modelId="{2E139296-C1B9-410E-BEF0-794A981CBE0E}" type="pres">
      <dgm:prSet presAssocID="{065614A1-66FD-4F7A-B1FE-560FAAD0B92A}" presName="Name0" presStyleCnt="0">
        <dgm:presLayoutVars>
          <dgm:dir/>
          <dgm:animLvl val="lvl"/>
          <dgm:resizeHandles val="exact"/>
        </dgm:presLayoutVars>
      </dgm:prSet>
      <dgm:spPr/>
      <dgm:t>
        <a:bodyPr/>
        <a:lstStyle/>
        <a:p>
          <a:endParaRPr lang="en-US"/>
        </a:p>
      </dgm:t>
    </dgm:pt>
    <dgm:pt modelId="{6079257F-D853-4742-A493-D1B0BF28C684}" type="pres">
      <dgm:prSet presAssocID="{D8D6DDC1-FE4E-485C-81DC-66748960E1FC}" presName="composite" presStyleCnt="0"/>
      <dgm:spPr/>
    </dgm:pt>
    <dgm:pt modelId="{B6A3129B-6869-4106-BE96-09D06267FDE2}" type="pres">
      <dgm:prSet presAssocID="{D8D6DDC1-FE4E-485C-81DC-66748960E1FC}" presName="parTx" presStyleLbl="alignNode1" presStyleIdx="0" presStyleCnt="3">
        <dgm:presLayoutVars>
          <dgm:chMax val="0"/>
          <dgm:chPref val="0"/>
          <dgm:bulletEnabled val="1"/>
        </dgm:presLayoutVars>
      </dgm:prSet>
      <dgm:spPr/>
      <dgm:t>
        <a:bodyPr/>
        <a:lstStyle/>
        <a:p>
          <a:endParaRPr lang="en-US"/>
        </a:p>
      </dgm:t>
    </dgm:pt>
    <dgm:pt modelId="{29003F18-CFFA-4163-8D7A-C90D95D0BC50}" type="pres">
      <dgm:prSet presAssocID="{D8D6DDC1-FE4E-485C-81DC-66748960E1FC}" presName="desTx" presStyleLbl="alignAccFollowNode1" presStyleIdx="0" presStyleCnt="3">
        <dgm:presLayoutVars>
          <dgm:bulletEnabled val="1"/>
        </dgm:presLayoutVars>
      </dgm:prSet>
      <dgm:spPr/>
      <dgm:t>
        <a:bodyPr/>
        <a:lstStyle/>
        <a:p>
          <a:endParaRPr lang="en-US"/>
        </a:p>
      </dgm:t>
    </dgm:pt>
    <dgm:pt modelId="{FC3A217F-DE74-43C2-BD7D-3DA50A8CE150}" type="pres">
      <dgm:prSet presAssocID="{0C500596-03D2-4FB7-AA7B-76811DE9F528}" presName="space" presStyleCnt="0"/>
      <dgm:spPr/>
    </dgm:pt>
    <dgm:pt modelId="{DF26D774-06DB-42D7-BA3F-FF1598D79D19}" type="pres">
      <dgm:prSet presAssocID="{B2A616BC-8C76-4025-AE3E-70A9C414F8F9}" presName="composite" presStyleCnt="0"/>
      <dgm:spPr/>
    </dgm:pt>
    <dgm:pt modelId="{5E9C3376-3A73-4AF4-A4DB-496BB75F0E6C}" type="pres">
      <dgm:prSet presAssocID="{B2A616BC-8C76-4025-AE3E-70A9C414F8F9}" presName="parTx" presStyleLbl="alignNode1" presStyleIdx="1" presStyleCnt="3">
        <dgm:presLayoutVars>
          <dgm:chMax val="0"/>
          <dgm:chPref val="0"/>
          <dgm:bulletEnabled val="1"/>
        </dgm:presLayoutVars>
      </dgm:prSet>
      <dgm:spPr/>
      <dgm:t>
        <a:bodyPr/>
        <a:lstStyle/>
        <a:p>
          <a:endParaRPr lang="en-US"/>
        </a:p>
      </dgm:t>
    </dgm:pt>
    <dgm:pt modelId="{617F7036-0A66-4615-8C1F-7A566611135C}" type="pres">
      <dgm:prSet presAssocID="{B2A616BC-8C76-4025-AE3E-70A9C414F8F9}" presName="desTx" presStyleLbl="alignAccFollowNode1" presStyleIdx="1" presStyleCnt="3">
        <dgm:presLayoutVars>
          <dgm:bulletEnabled val="1"/>
        </dgm:presLayoutVars>
      </dgm:prSet>
      <dgm:spPr/>
      <dgm:t>
        <a:bodyPr/>
        <a:lstStyle/>
        <a:p>
          <a:endParaRPr lang="en-US"/>
        </a:p>
      </dgm:t>
    </dgm:pt>
    <dgm:pt modelId="{E402D0C3-100F-48EB-8989-D78B99652797}" type="pres">
      <dgm:prSet presAssocID="{8DB2C0A6-A0C8-4D79-8136-A34E1FD01EC0}" presName="space" presStyleCnt="0"/>
      <dgm:spPr/>
    </dgm:pt>
    <dgm:pt modelId="{04F0ACC4-2279-440E-96F1-413E9B7AE798}" type="pres">
      <dgm:prSet presAssocID="{D33654A8-DA4E-48B2-8D04-2DCFA3CA5E2C}" presName="composite" presStyleCnt="0"/>
      <dgm:spPr/>
    </dgm:pt>
    <dgm:pt modelId="{BD888FFC-85D2-409A-B399-CE8847BA8DF7}" type="pres">
      <dgm:prSet presAssocID="{D33654A8-DA4E-48B2-8D04-2DCFA3CA5E2C}" presName="parTx" presStyleLbl="alignNode1" presStyleIdx="2" presStyleCnt="3">
        <dgm:presLayoutVars>
          <dgm:chMax val="0"/>
          <dgm:chPref val="0"/>
          <dgm:bulletEnabled val="1"/>
        </dgm:presLayoutVars>
      </dgm:prSet>
      <dgm:spPr/>
      <dgm:t>
        <a:bodyPr/>
        <a:lstStyle/>
        <a:p>
          <a:endParaRPr lang="en-US"/>
        </a:p>
      </dgm:t>
    </dgm:pt>
    <dgm:pt modelId="{BB40DE82-0FD9-42EC-A09A-26CC3D9F7E16}" type="pres">
      <dgm:prSet presAssocID="{D33654A8-DA4E-48B2-8D04-2DCFA3CA5E2C}" presName="desTx" presStyleLbl="alignAccFollowNode1" presStyleIdx="2" presStyleCnt="3">
        <dgm:presLayoutVars>
          <dgm:bulletEnabled val="1"/>
        </dgm:presLayoutVars>
      </dgm:prSet>
      <dgm:spPr/>
      <dgm:t>
        <a:bodyPr/>
        <a:lstStyle/>
        <a:p>
          <a:endParaRPr lang="en-US"/>
        </a:p>
      </dgm:t>
    </dgm:pt>
  </dgm:ptLst>
  <dgm:cxnLst>
    <dgm:cxn modelId="{F9E3B1F7-8F05-4047-BE28-1F93A79F5976}" type="presOf" srcId="{80FEA53A-C127-4996-9B23-620026A51E3E}" destId="{29003F18-CFFA-4163-8D7A-C90D95D0BC50}" srcOrd="0" destOrd="1" presId="urn:microsoft.com/office/officeart/2005/8/layout/hList1"/>
    <dgm:cxn modelId="{289ED40F-8762-6441-B050-561A296D474D}" type="presOf" srcId="{D33654A8-DA4E-48B2-8D04-2DCFA3CA5E2C}" destId="{BD888FFC-85D2-409A-B399-CE8847BA8DF7}" srcOrd="0" destOrd="0" presId="urn:microsoft.com/office/officeart/2005/8/layout/hList1"/>
    <dgm:cxn modelId="{EFD585EF-D0A8-4EDE-817E-BBB7F464B03B}" srcId="{B2A616BC-8C76-4025-AE3E-70A9C414F8F9}" destId="{846ED3D1-0E41-4348-B654-1BCCA5126CEA}" srcOrd="0" destOrd="0" parTransId="{E88732BE-EA8A-4B4F-8736-2407C8C7E5D1}" sibTransId="{809A87C5-F5CA-44E3-B5BF-125E2612C190}"/>
    <dgm:cxn modelId="{4E0A6F83-1CFF-403B-8E55-F590FBFFB7FD}" srcId="{D33654A8-DA4E-48B2-8D04-2DCFA3CA5E2C}" destId="{39E35A0E-4D77-44CE-9A6D-FA0D0824293A}" srcOrd="2" destOrd="0" parTransId="{41B17C14-0BBB-429B-9C2B-B2E2566DEC5E}" sibTransId="{6DA24E85-FB3B-4D74-BAB8-A311FF2F3C34}"/>
    <dgm:cxn modelId="{E19545D1-AB7E-4C5D-9220-9C70E3850B32}" srcId="{065614A1-66FD-4F7A-B1FE-560FAAD0B92A}" destId="{B2A616BC-8C76-4025-AE3E-70A9C414F8F9}" srcOrd="1" destOrd="0" parTransId="{39A1B884-B655-4A74-B740-D7E0B2A03648}" sibTransId="{8DB2C0A6-A0C8-4D79-8136-A34E1FD01EC0}"/>
    <dgm:cxn modelId="{42DF0068-4CC5-F441-AEA0-3EFFFD3AD8AB}" type="presOf" srcId="{D8D6DDC1-FE4E-485C-81DC-66748960E1FC}" destId="{B6A3129B-6869-4106-BE96-09D06267FDE2}" srcOrd="0" destOrd="0" presId="urn:microsoft.com/office/officeart/2005/8/layout/hList1"/>
    <dgm:cxn modelId="{A69628C5-BB57-E541-A453-E459FAD3443B}" type="presOf" srcId="{B2A616BC-8C76-4025-AE3E-70A9C414F8F9}" destId="{5E9C3376-3A73-4AF4-A4DB-496BB75F0E6C}" srcOrd="0" destOrd="0" presId="urn:microsoft.com/office/officeart/2005/8/layout/hList1"/>
    <dgm:cxn modelId="{AE5E6609-2080-7741-9638-486F942B0C3E}" type="presOf" srcId="{39E35A0E-4D77-44CE-9A6D-FA0D0824293A}" destId="{BB40DE82-0FD9-42EC-A09A-26CC3D9F7E16}" srcOrd="0" destOrd="2" presId="urn:microsoft.com/office/officeart/2005/8/layout/hList1"/>
    <dgm:cxn modelId="{3C7C4260-0C34-C64E-89C3-F140578DD464}" type="presOf" srcId="{03D5ECEF-6099-4D21-8BB3-F4682BD775C1}" destId="{BB40DE82-0FD9-42EC-A09A-26CC3D9F7E16}" srcOrd="0" destOrd="0" presId="urn:microsoft.com/office/officeart/2005/8/layout/hList1"/>
    <dgm:cxn modelId="{89199EE5-3C23-FF42-A1D5-77DBE84A8D5B}" type="presOf" srcId="{1BCEA82F-7744-4FBB-BA06-57E05625A0F8}" destId="{BB40DE82-0FD9-42EC-A09A-26CC3D9F7E16}" srcOrd="0" destOrd="1" presId="urn:microsoft.com/office/officeart/2005/8/layout/hList1"/>
    <dgm:cxn modelId="{B6591A30-C481-45BD-84AE-4309E28A9246}" srcId="{065614A1-66FD-4F7A-B1FE-560FAAD0B92A}" destId="{D8D6DDC1-FE4E-485C-81DC-66748960E1FC}" srcOrd="0" destOrd="0" parTransId="{4348C9CF-337F-45BA-BFE2-1F74B7A10831}" sibTransId="{0C500596-03D2-4FB7-AA7B-76811DE9F528}"/>
    <dgm:cxn modelId="{A0AA0AFA-7111-4AE9-A758-BB12B7443079}" srcId="{D8D6DDC1-FE4E-485C-81DC-66748960E1FC}" destId="{D1DFB44E-F4D6-48A4-9289-2F82CE9B2EC2}" srcOrd="0" destOrd="0" parTransId="{3F6ABDA4-D9FA-4155-9C9F-4F81259F9B19}" sibTransId="{C98448B5-154E-4E7B-9968-7FDFCFA9E6DC}"/>
    <dgm:cxn modelId="{C8D1CBB1-02EC-5744-B940-87F0886F9443}" type="presOf" srcId="{D1DFB44E-F4D6-48A4-9289-2F82CE9B2EC2}" destId="{29003F18-CFFA-4163-8D7A-C90D95D0BC50}" srcOrd="0" destOrd="0" presId="urn:microsoft.com/office/officeart/2005/8/layout/hList1"/>
    <dgm:cxn modelId="{A44CB83A-FB8C-434C-B9A2-B4D16FF98014}" srcId="{D33654A8-DA4E-48B2-8D04-2DCFA3CA5E2C}" destId="{03D5ECEF-6099-4D21-8BB3-F4682BD775C1}" srcOrd="0" destOrd="0" parTransId="{2E81BE03-4C44-457A-B5D7-3B86A16C4710}" sibTransId="{DA5A2094-233C-4CCD-AD5E-3CE109AE4AF5}"/>
    <dgm:cxn modelId="{F7253FC1-EA55-9945-889B-0F1334395EB3}" type="presOf" srcId="{065614A1-66FD-4F7A-B1FE-560FAAD0B92A}" destId="{2E139296-C1B9-410E-BEF0-794A981CBE0E}" srcOrd="0" destOrd="0" presId="urn:microsoft.com/office/officeart/2005/8/layout/hList1"/>
    <dgm:cxn modelId="{4F44A2E3-E8DE-4373-A005-696D14E0D829}" srcId="{D8D6DDC1-FE4E-485C-81DC-66748960E1FC}" destId="{80FEA53A-C127-4996-9B23-620026A51E3E}" srcOrd="1" destOrd="0" parTransId="{81BE6584-E620-4E00-8905-B1BF4338AAFF}" sibTransId="{410CA691-52C8-4F47-BDA6-CE253380693C}"/>
    <dgm:cxn modelId="{2F25C17F-751C-0044-8033-34CCC730E433}" type="presOf" srcId="{846ED3D1-0E41-4348-B654-1BCCA5126CEA}" destId="{617F7036-0A66-4615-8C1F-7A566611135C}" srcOrd="0" destOrd="0" presId="urn:microsoft.com/office/officeart/2005/8/layout/hList1"/>
    <dgm:cxn modelId="{CFFC3C22-91FE-4340-90C1-C07FB513F8D5}" srcId="{D33654A8-DA4E-48B2-8D04-2DCFA3CA5E2C}" destId="{1BCEA82F-7744-4FBB-BA06-57E05625A0F8}" srcOrd="1" destOrd="0" parTransId="{1D04268B-1EE3-4494-BB96-FE702E20FF5A}" sibTransId="{01D2A2D0-F012-467F-8F7F-0223157E9613}"/>
    <dgm:cxn modelId="{65C5844D-BB50-4607-AA2B-25524689D90A}" srcId="{065614A1-66FD-4F7A-B1FE-560FAAD0B92A}" destId="{D33654A8-DA4E-48B2-8D04-2DCFA3CA5E2C}" srcOrd="2" destOrd="0" parTransId="{35226CFA-D63F-4152-BDDA-199907F66DC4}" sibTransId="{69D992F4-8F10-49F6-A499-13296E7175CD}"/>
    <dgm:cxn modelId="{B1D368C0-6B48-D243-8FA5-A560ED92AAEE}" type="presParOf" srcId="{2E139296-C1B9-410E-BEF0-794A981CBE0E}" destId="{6079257F-D853-4742-A493-D1B0BF28C684}" srcOrd="0" destOrd="0" presId="urn:microsoft.com/office/officeart/2005/8/layout/hList1"/>
    <dgm:cxn modelId="{FA399330-75A5-F449-A7CB-16F4A0AAA3F0}" type="presParOf" srcId="{6079257F-D853-4742-A493-D1B0BF28C684}" destId="{B6A3129B-6869-4106-BE96-09D06267FDE2}" srcOrd="0" destOrd="0" presId="urn:microsoft.com/office/officeart/2005/8/layout/hList1"/>
    <dgm:cxn modelId="{25FDA440-E9C2-1A44-90AD-6617B88B425B}" type="presParOf" srcId="{6079257F-D853-4742-A493-D1B0BF28C684}" destId="{29003F18-CFFA-4163-8D7A-C90D95D0BC50}" srcOrd="1" destOrd="0" presId="urn:microsoft.com/office/officeart/2005/8/layout/hList1"/>
    <dgm:cxn modelId="{FBE9EB81-AD75-B04C-9BF3-D4D388566E43}" type="presParOf" srcId="{2E139296-C1B9-410E-BEF0-794A981CBE0E}" destId="{FC3A217F-DE74-43C2-BD7D-3DA50A8CE150}" srcOrd="1" destOrd="0" presId="urn:microsoft.com/office/officeart/2005/8/layout/hList1"/>
    <dgm:cxn modelId="{7B774D22-929E-AB44-8D1A-E074DBE76333}" type="presParOf" srcId="{2E139296-C1B9-410E-BEF0-794A981CBE0E}" destId="{DF26D774-06DB-42D7-BA3F-FF1598D79D19}" srcOrd="2" destOrd="0" presId="urn:microsoft.com/office/officeart/2005/8/layout/hList1"/>
    <dgm:cxn modelId="{A9D4D075-008B-6046-8E23-5D4E3DB5277B}" type="presParOf" srcId="{DF26D774-06DB-42D7-BA3F-FF1598D79D19}" destId="{5E9C3376-3A73-4AF4-A4DB-496BB75F0E6C}" srcOrd="0" destOrd="0" presId="urn:microsoft.com/office/officeart/2005/8/layout/hList1"/>
    <dgm:cxn modelId="{7A531ECA-4CFE-884C-85EE-9BFA5E833A05}" type="presParOf" srcId="{DF26D774-06DB-42D7-BA3F-FF1598D79D19}" destId="{617F7036-0A66-4615-8C1F-7A566611135C}" srcOrd="1" destOrd="0" presId="urn:microsoft.com/office/officeart/2005/8/layout/hList1"/>
    <dgm:cxn modelId="{FB151B89-3CE9-474E-9EA2-801243668FE7}" type="presParOf" srcId="{2E139296-C1B9-410E-BEF0-794A981CBE0E}" destId="{E402D0C3-100F-48EB-8989-D78B99652797}" srcOrd="3" destOrd="0" presId="urn:microsoft.com/office/officeart/2005/8/layout/hList1"/>
    <dgm:cxn modelId="{926BF687-8098-7542-BABF-BC8BC67627E5}" type="presParOf" srcId="{2E139296-C1B9-410E-BEF0-794A981CBE0E}" destId="{04F0ACC4-2279-440E-96F1-413E9B7AE798}" srcOrd="4" destOrd="0" presId="urn:microsoft.com/office/officeart/2005/8/layout/hList1"/>
    <dgm:cxn modelId="{B071A830-F754-1E4E-8C77-B419FA0B3B1B}" type="presParOf" srcId="{04F0ACC4-2279-440E-96F1-413E9B7AE798}" destId="{BD888FFC-85D2-409A-B399-CE8847BA8DF7}" srcOrd="0" destOrd="0" presId="urn:microsoft.com/office/officeart/2005/8/layout/hList1"/>
    <dgm:cxn modelId="{2599ACD7-3C4D-804B-BB1D-812C59E1859E}" type="presParOf" srcId="{04F0ACC4-2279-440E-96F1-413E9B7AE798}" destId="{BB40DE82-0FD9-42EC-A09A-26CC3D9F7E16}"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BB2028-14BC-4033-B009-CBBF10611CF7}">
      <dsp:nvSpPr>
        <dsp:cNvPr id="0" name=""/>
        <dsp:cNvSpPr/>
      </dsp:nvSpPr>
      <dsp:spPr>
        <a:xfrm>
          <a:off x="0" y="591343"/>
          <a:ext cx="2571749" cy="1543050"/>
        </a:xfrm>
        <a:prstGeom prst="rect">
          <a:avLst/>
        </a:prstGeom>
        <a:solidFill>
          <a:schemeClr val="accent1">
            <a:shade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Ancestry</a:t>
          </a:r>
          <a:endParaRPr lang="en-US" sz="4200" kern="1200" dirty="0"/>
        </a:p>
      </dsp:txBody>
      <dsp:txXfrm>
        <a:off x="0" y="591343"/>
        <a:ext cx="2571749" cy="1543050"/>
      </dsp:txXfrm>
    </dsp:sp>
    <dsp:sp modelId="{40F0B6E7-4873-4085-AF91-B878F622C6DC}">
      <dsp:nvSpPr>
        <dsp:cNvPr id="0" name=""/>
        <dsp:cNvSpPr/>
      </dsp:nvSpPr>
      <dsp:spPr>
        <a:xfrm>
          <a:off x="2828925" y="591343"/>
          <a:ext cx="2571749" cy="1543050"/>
        </a:xfrm>
        <a:prstGeom prst="rect">
          <a:avLst/>
        </a:prstGeom>
        <a:solidFill>
          <a:schemeClr val="accent1">
            <a:shade val="50000"/>
            <a:hueOff val="159649"/>
            <a:satOff val="-16006"/>
            <a:lumOff val="20934"/>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Language</a:t>
          </a:r>
          <a:endParaRPr lang="en-US" sz="4200" kern="1200" dirty="0"/>
        </a:p>
      </dsp:txBody>
      <dsp:txXfrm>
        <a:off x="2828925" y="591343"/>
        <a:ext cx="2571749" cy="1543050"/>
      </dsp:txXfrm>
    </dsp:sp>
    <dsp:sp modelId="{85D96A6D-01AA-4CAA-92C1-AC0C1F3EA0D3}">
      <dsp:nvSpPr>
        <dsp:cNvPr id="0" name=""/>
        <dsp:cNvSpPr/>
      </dsp:nvSpPr>
      <dsp:spPr>
        <a:xfrm>
          <a:off x="5657849" y="591343"/>
          <a:ext cx="2571749" cy="1543050"/>
        </a:xfrm>
        <a:prstGeom prst="rect">
          <a:avLst/>
        </a:prstGeom>
        <a:solidFill>
          <a:schemeClr val="accent1">
            <a:shade val="50000"/>
            <a:hueOff val="319297"/>
            <a:satOff val="-32012"/>
            <a:lumOff val="41869"/>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Literature</a:t>
          </a:r>
          <a:endParaRPr lang="en-US" sz="4200" kern="1200" dirty="0"/>
        </a:p>
      </dsp:txBody>
      <dsp:txXfrm>
        <a:off x="5657849" y="591343"/>
        <a:ext cx="2571749" cy="1543050"/>
      </dsp:txXfrm>
    </dsp:sp>
    <dsp:sp modelId="{960BB269-FBBA-4FCB-AA17-504A991B0976}">
      <dsp:nvSpPr>
        <dsp:cNvPr id="0" name=""/>
        <dsp:cNvSpPr/>
      </dsp:nvSpPr>
      <dsp:spPr>
        <a:xfrm>
          <a:off x="1414462" y="2391569"/>
          <a:ext cx="2571749" cy="1543050"/>
        </a:xfrm>
        <a:prstGeom prst="rect">
          <a:avLst/>
        </a:prstGeom>
        <a:solidFill>
          <a:schemeClr val="accent1">
            <a:shade val="50000"/>
            <a:hueOff val="319297"/>
            <a:satOff val="-32012"/>
            <a:lumOff val="41869"/>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Religion</a:t>
          </a:r>
          <a:endParaRPr lang="en-US" sz="4200" kern="1200" dirty="0"/>
        </a:p>
      </dsp:txBody>
      <dsp:txXfrm>
        <a:off x="1414462" y="2391569"/>
        <a:ext cx="2571749" cy="1543050"/>
      </dsp:txXfrm>
    </dsp:sp>
    <dsp:sp modelId="{7BC67197-26AA-4665-B8C9-A30CE6F114B6}">
      <dsp:nvSpPr>
        <dsp:cNvPr id="0" name=""/>
        <dsp:cNvSpPr/>
      </dsp:nvSpPr>
      <dsp:spPr>
        <a:xfrm>
          <a:off x="4243387" y="2391569"/>
          <a:ext cx="2571749" cy="1543050"/>
        </a:xfrm>
        <a:prstGeom prst="rect">
          <a:avLst/>
        </a:prstGeom>
        <a:solidFill>
          <a:schemeClr val="accent1">
            <a:shade val="50000"/>
            <a:hueOff val="159649"/>
            <a:satOff val="-16006"/>
            <a:lumOff val="20934"/>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t>Olympic Games</a:t>
          </a:r>
          <a:endParaRPr lang="en-US" sz="4200" kern="1200" dirty="0"/>
        </a:p>
      </dsp:txBody>
      <dsp:txXfrm>
        <a:off x="4243387" y="2391569"/>
        <a:ext cx="2571749" cy="15430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AD4436-CAFF-4D3F-8C04-524FF45C2642}">
      <dsp:nvSpPr>
        <dsp:cNvPr id="0" name=""/>
        <dsp:cNvSpPr/>
      </dsp:nvSpPr>
      <dsp:spPr>
        <a:xfrm>
          <a:off x="2571" y="218912"/>
          <a:ext cx="2507456" cy="691200"/>
        </a:xfrm>
        <a:prstGeom prst="rect">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Ancestry</a:t>
          </a:r>
          <a:endParaRPr lang="en-US" sz="2400" kern="1200" dirty="0"/>
        </a:p>
      </dsp:txBody>
      <dsp:txXfrm>
        <a:off x="2571" y="218912"/>
        <a:ext cx="2507456" cy="691200"/>
      </dsp:txXfrm>
    </dsp:sp>
    <dsp:sp modelId="{F6F5A684-B711-4384-9DD9-1144458B1594}">
      <dsp:nvSpPr>
        <dsp:cNvPr id="0" name=""/>
        <dsp:cNvSpPr/>
      </dsp:nvSpPr>
      <dsp:spPr>
        <a:xfrm>
          <a:off x="2571" y="910112"/>
          <a:ext cx="2507456" cy="3396937"/>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Believed in a common ancestor – </a:t>
          </a:r>
          <a:r>
            <a:rPr lang="en-US" sz="2400" kern="1200" dirty="0" err="1" smtClean="0"/>
            <a:t>Hellen</a:t>
          </a:r>
          <a:endParaRPr lang="en-US" sz="2400" kern="1200" dirty="0"/>
        </a:p>
      </dsp:txBody>
      <dsp:txXfrm>
        <a:off x="2571" y="910112"/>
        <a:ext cx="2507456" cy="3396937"/>
      </dsp:txXfrm>
    </dsp:sp>
    <dsp:sp modelId="{979C709D-8038-47C9-BB9C-54EBB8D39B4D}">
      <dsp:nvSpPr>
        <dsp:cNvPr id="0" name=""/>
        <dsp:cNvSpPr/>
      </dsp:nvSpPr>
      <dsp:spPr>
        <a:xfrm>
          <a:off x="2861071" y="218912"/>
          <a:ext cx="2507456" cy="691200"/>
        </a:xfrm>
        <a:prstGeom prst="rect">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Language</a:t>
          </a:r>
          <a:endParaRPr lang="en-US" sz="2400" kern="1200" dirty="0"/>
        </a:p>
      </dsp:txBody>
      <dsp:txXfrm>
        <a:off x="2861071" y="218912"/>
        <a:ext cx="2507456" cy="691200"/>
      </dsp:txXfrm>
    </dsp:sp>
    <dsp:sp modelId="{59E58E15-0D5A-446A-91EE-CB2841A4F4B8}">
      <dsp:nvSpPr>
        <dsp:cNvPr id="0" name=""/>
        <dsp:cNvSpPr/>
      </dsp:nvSpPr>
      <dsp:spPr>
        <a:xfrm>
          <a:off x="2861071" y="910112"/>
          <a:ext cx="2507456" cy="3396937"/>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Spoke different Greek dialects but could understand one another</a:t>
          </a:r>
          <a:endParaRPr lang="en-US" sz="2400" kern="1200" dirty="0"/>
        </a:p>
        <a:p>
          <a:pPr marL="228600" lvl="1" indent="-228600" algn="l" defTabSz="1066800">
            <a:lnSpc>
              <a:spcPct val="90000"/>
            </a:lnSpc>
            <a:spcBef>
              <a:spcPct val="0"/>
            </a:spcBef>
            <a:spcAft>
              <a:spcPct val="15000"/>
            </a:spcAft>
            <a:buChar char="••"/>
          </a:pPr>
          <a:r>
            <a:rPr lang="en-US" sz="2400" kern="1200" dirty="0" smtClean="0"/>
            <a:t>Used Phoenician alphabet and added vowels</a:t>
          </a:r>
          <a:endParaRPr lang="en-US" sz="2400" kern="1200" dirty="0"/>
        </a:p>
      </dsp:txBody>
      <dsp:txXfrm>
        <a:off x="2861071" y="910112"/>
        <a:ext cx="2507456" cy="3396937"/>
      </dsp:txXfrm>
    </dsp:sp>
    <dsp:sp modelId="{9FD4CEE4-CCDB-4178-863C-CA2EE0576FB3}">
      <dsp:nvSpPr>
        <dsp:cNvPr id="0" name=""/>
        <dsp:cNvSpPr/>
      </dsp:nvSpPr>
      <dsp:spPr>
        <a:xfrm>
          <a:off x="5719571" y="218912"/>
          <a:ext cx="2507456" cy="691200"/>
        </a:xfrm>
        <a:prstGeom prst="rect">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Literature</a:t>
          </a:r>
          <a:endParaRPr lang="en-US" sz="2400" kern="1200" dirty="0"/>
        </a:p>
      </dsp:txBody>
      <dsp:txXfrm>
        <a:off x="5719571" y="218912"/>
        <a:ext cx="2507456" cy="691200"/>
      </dsp:txXfrm>
    </dsp:sp>
    <dsp:sp modelId="{5F35536F-8F07-4269-9151-0937AAAB2C9F}">
      <dsp:nvSpPr>
        <dsp:cNvPr id="0" name=""/>
        <dsp:cNvSpPr/>
      </dsp:nvSpPr>
      <dsp:spPr>
        <a:xfrm>
          <a:off x="5719571" y="910112"/>
          <a:ext cx="2507456" cy="3396937"/>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Homer’s </a:t>
          </a:r>
          <a:r>
            <a:rPr lang="en-US" sz="2400" i="1" kern="1200" dirty="0" smtClean="0"/>
            <a:t>Iliad</a:t>
          </a:r>
          <a:r>
            <a:rPr lang="en-US" sz="2400" i="0" kern="1200" dirty="0" smtClean="0"/>
            <a:t> and </a:t>
          </a:r>
          <a:r>
            <a:rPr lang="en-US" sz="2400" i="1" kern="1200" dirty="0" smtClean="0"/>
            <a:t>Odyssey</a:t>
          </a:r>
          <a:endParaRPr lang="en-US" sz="2400" kern="1200" dirty="0"/>
        </a:p>
        <a:p>
          <a:pPr marL="228600" lvl="1" indent="-228600" algn="l" defTabSz="1066800">
            <a:lnSpc>
              <a:spcPct val="90000"/>
            </a:lnSpc>
            <a:spcBef>
              <a:spcPct val="0"/>
            </a:spcBef>
            <a:spcAft>
              <a:spcPct val="15000"/>
            </a:spcAft>
            <a:buChar char="••"/>
          </a:pPr>
          <a:r>
            <a:rPr lang="en-US" sz="2400" kern="1200" dirty="0" smtClean="0"/>
            <a:t>Mythological tales</a:t>
          </a:r>
          <a:endParaRPr lang="en-US" sz="2400" kern="1200" dirty="0"/>
        </a:p>
      </dsp:txBody>
      <dsp:txXfrm>
        <a:off x="5719571" y="910112"/>
        <a:ext cx="2507456" cy="33969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A6A9ED-67D9-4F55-9631-64AE4D8D2A91}">
      <dsp:nvSpPr>
        <dsp:cNvPr id="0" name=""/>
        <dsp:cNvSpPr/>
      </dsp:nvSpPr>
      <dsp:spPr>
        <a:xfrm>
          <a:off x="39" y="49865"/>
          <a:ext cx="3738006" cy="633600"/>
        </a:xfrm>
        <a:prstGeom prst="rect">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Religion</a:t>
          </a:r>
          <a:endParaRPr lang="en-US" sz="2200" kern="1200" dirty="0"/>
        </a:p>
      </dsp:txBody>
      <dsp:txXfrm>
        <a:off x="39" y="49865"/>
        <a:ext cx="3738006" cy="633600"/>
      </dsp:txXfrm>
    </dsp:sp>
    <dsp:sp modelId="{0DC02422-F497-43BB-AA58-2C729736FF74}">
      <dsp:nvSpPr>
        <dsp:cNvPr id="0" name=""/>
        <dsp:cNvSpPr/>
      </dsp:nvSpPr>
      <dsp:spPr>
        <a:xfrm>
          <a:off x="39" y="683465"/>
          <a:ext cx="3738006" cy="3827216"/>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Greek pantheon of gods and goddesses living on Mount Olympus</a:t>
          </a:r>
          <a:endParaRPr lang="en-US" sz="2200" kern="1200" dirty="0"/>
        </a:p>
        <a:p>
          <a:pPr marL="228600" lvl="1" indent="-228600" algn="l" defTabSz="977900">
            <a:lnSpc>
              <a:spcPct val="90000"/>
            </a:lnSpc>
            <a:spcBef>
              <a:spcPct val="0"/>
            </a:spcBef>
            <a:spcAft>
              <a:spcPct val="15000"/>
            </a:spcAft>
            <a:buChar char="••"/>
          </a:pPr>
          <a:r>
            <a:rPr lang="en-US" sz="2200" kern="1200" dirty="0" smtClean="0"/>
            <a:t>Zeus, Athena, Hades, etc.</a:t>
          </a:r>
          <a:endParaRPr lang="en-US" sz="2200" kern="1200" dirty="0"/>
        </a:p>
      </dsp:txBody>
      <dsp:txXfrm>
        <a:off x="39" y="683465"/>
        <a:ext cx="3738006" cy="3827216"/>
      </dsp:txXfrm>
    </dsp:sp>
    <dsp:sp modelId="{19F86209-2EA1-4619-9EC5-C9A7603BE641}">
      <dsp:nvSpPr>
        <dsp:cNvPr id="0" name=""/>
        <dsp:cNvSpPr/>
      </dsp:nvSpPr>
      <dsp:spPr>
        <a:xfrm>
          <a:off x="4261366" y="49865"/>
          <a:ext cx="3738006" cy="633600"/>
        </a:xfrm>
        <a:prstGeom prst="rect">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Olympic Games</a:t>
          </a:r>
          <a:endParaRPr lang="en-US" sz="2200" kern="1200" dirty="0"/>
        </a:p>
      </dsp:txBody>
      <dsp:txXfrm>
        <a:off x="4261366" y="49865"/>
        <a:ext cx="3738006" cy="633600"/>
      </dsp:txXfrm>
    </dsp:sp>
    <dsp:sp modelId="{80511E7D-2712-41FF-9453-0F5059EC1E67}">
      <dsp:nvSpPr>
        <dsp:cNvPr id="0" name=""/>
        <dsp:cNvSpPr/>
      </dsp:nvSpPr>
      <dsp:spPr>
        <a:xfrm>
          <a:off x="4261366" y="683465"/>
          <a:ext cx="3738006" cy="3827216"/>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Every four years</a:t>
          </a:r>
          <a:endParaRPr lang="en-US" sz="2200" kern="1200" dirty="0"/>
        </a:p>
        <a:p>
          <a:pPr marL="457200" lvl="2" indent="-228600" algn="l" defTabSz="977900">
            <a:lnSpc>
              <a:spcPct val="90000"/>
            </a:lnSpc>
            <a:spcBef>
              <a:spcPct val="0"/>
            </a:spcBef>
            <a:spcAft>
              <a:spcPct val="15000"/>
            </a:spcAft>
            <a:buChar char="••"/>
          </a:pPr>
          <a:r>
            <a:rPr lang="en-US" sz="2200" kern="1200" dirty="0" smtClean="0"/>
            <a:t>This four-year period was called the </a:t>
          </a:r>
          <a:r>
            <a:rPr lang="en-US" sz="2200" i="1" kern="1200" dirty="0" smtClean="0"/>
            <a:t>Olympiad</a:t>
          </a:r>
          <a:endParaRPr lang="en-US" sz="2200" kern="1200" dirty="0"/>
        </a:p>
        <a:p>
          <a:pPr marL="228600" lvl="1" indent="-228600" algn="l" defTabSz="977900">
            <a:lnSpc>
              <a:spcPct val="90000"/>
            </a:lnSpc>
            <a:spcBef>
              <a:spcPct val="0"/>
            </a:spcBef>
            <a:spcAft>
              <a:spcPct val="15000"/>
            </a:spcAft>
            <a:buChar char="••"/>
          </a:pPr>
          <a:r>
            <a:rPr lang="en-US" sz="2200" kern="1200" dirty="0" smtClean="0"/>
            <a:t>Began in 776 BCE</a:t>
          </a:r>
          <a:endParaRPr lang="en-US" sz="2200" kern="1200" dirty="0"/>
        </a:p>
        <a:p>
          <a:pPr marL="228600" lvl="1" indent="-228600" algn="l" defTabSz="977900">
            <a:lnSpc>
              <a:spcPct val="90000"/>
            </a:lnSpc>
            <a:spcBef>
              <a:spcPct val="0"/>
            </a:spcBef>
            <a:spcAft>
              <a:spcPct val="15000"/>
            </a:spcAft>
            <a:buChar char="••"/>
          </a:pPr>
          <a:r>
            <a:rPr lang="en-US" sz="2200" kern="1200" dirty="0" smtClean="0"/>
            <a:t>Physical games – boxing, broad jumps, chariot racing, dashes, discus throwing, distance running, javelin throwing</a:t>
          </a:r>
          <a:endParaRPr lang="en-US" sz="2200" kern="1200" dirty="0"/>
        </a:p>
        <a:p>
          <a:pPr marL="228600" lvl="1" indent="-228600" algn="l" defTabSz="977900">
            <a:lnSpc>
              <a:spcPct val="90000"/>
            </a:lnSpc>
            <a:spcBef>
              <a:spcPct val="0"/>
            </a:spcBef>
            <a:spcAft>
              <a:spcPct val="15000"/>
            </a:spcAft>
            <a:buChar char="••"/>
          </a:pPr>
          <a:r>
            <a:rPr lang="en-US" sz="2200" kern="1200" dirty="0" smtClean="0"/>
            <a:t>Intellectual games – art, drama, music, poetry</a:t>
          </a:r>
          <a:endParaRPr lang="en-US" sz="2200" kern="1200" dirty="0"/>
        </a:p>
      </dsp:txBody>
      <dsp:txXfrm>
        <a:off x="4261366" y="683465"/>
        <a:ext cx="3738006" cy="382721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A3129B-6869-4106-BE96-09D06267FDE2}">
      <dsp:nvSpPr>
        <dsp:cNvPr id="0" name=""/>
        <dsp:cNvSpPr/>
      </dsp:nvSpPr>
      <dsp:spPr>
        <a:xfrm>
          <a:off x="2428" y="285031"/>
          <a:ext cx="2367669" cy="754542"/>
        </a:xfrm>
        <a:prstGeom prst="rect">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First Loyalty Was to City-State</a:t>
          </a:r>
          <a:endParaRPr lang="en-US" sz="2100" b="1" kern="1200" dirty="0"/>
        </a:p>
      </dsp:txBody>
      <dsp:txXfrm>
        <a:off x="2428" y="285031"/>
        <a:ext cx="2367669" cy="754542"/>
      </dsp:txXfrm>
    </dsp:sp>
    <dsp:sp modelId="{29003F18-CFFA-4163-8D7A-C90D95D0BC50}">
      <dsp:nvSpPr>
        <dsp:cNvPr id="0" name=""/>
        <dsp:cNvSpPr/>
      </dsp:nvSpPr>
      <dsp:spPr>
        <a:xfrm>
          <a:off x="2428" y="1039573"/>
          <a:ext cx="2367669" cy="3323594"/>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Often fought one another</a:t>
          </a:r>
          <a:endParaRPr lang="en-US" sz="2100" kern="1200" dirty="0"/>
        </a:p>
        <a:p>
          <a:pPr marL="228600" lvl="1" indent="-228600" algn="l" defTabSz="933450">
            <a:lnSpc>
              <a:spcPct val="90000"/>
            </a:lnSpc>
            <a:spcBef>
              <a:spcPct val="0"/>
            </a:spcBef>
            <a:spcAft>
              <a:spcPct val="15000"/>
            </a:spcAft>
            <a:buChar char="••"/>
          </a:pPr>
          <a:r>
            <a:rPr lang="en-US" sz="2100" kern="1200" dirty="0" smtClean="0"/>
            <a:t>This disunity eventually allowed the Macedonians to conquer Greece</a:t>
          </a:r>
          <a:endParaRPr lang="en-US" sz="2100" kern="1200" dirty="0"/>
        </a:p>
      </dsp:txBody>
      <dsp:txXfrm>
        <a:off x="2428" y="1039573"/>
        <a:ext cx="2367669" cy="3323594"/>
      </dsp:txXfrm>
    </dsp:sp>
    <dsp:sp modelId="{5E9C3376-3A73-4AF4-A4DB-496BB75F0E6C}">
      <dsp:nvSpPr>
        <dsp:cNvPr id="0" name=""/>
        <dsp:cNvSpPr/>
      </dsp:nvSpPr>
      <dsp:spPr>
        <a:xfrm>
          <a:off x="2701571" y="285031"/>
          <a:ext cx="2367669" cy="754542"/>
        </a:xfrm>
        <a:prstGeom prst="rect">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Geography</a:t>
          </a:r>
          <a:endParaRPr lang="en-US" sz="2100" b="1" kern="1200" dirty="0"/>
        </a:p>
      </dsp:txBody>
      <dsp:txXfrm>
        <a:off x="2701571" y="285031"/>
        <a:ext cx="2367669" cy="754542"/>
      </dsp:txXfrm>
    </dsp:sp>
    <dsp:sp modelId="{617F7036-0A66-4615-8C1F-7A566611135C}">
      <dsp:nvSpPr>
        <dsp:cNvPr id="0" name=""/>
        <dsp:cNvSpPr/>
      </dsp:nvSpPr>
      <dsp:spPr>
        <a:xfrm>
          <a:off x="2701571" y="1039573"/>
          <a:ext cx="2367669" cy="3323594"/>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Mountains divided city-states and hindered communication</a:t>
          </a:r>
          <a:endParaRPr lang="en-US" sz="2100" kern="1200" dirty="0"/>
        </a:p>
      </dsp:txBody>
      <dsp:txXfrm>
        <a:off x="2701571" y="1039573"/>
        <a:ext cx="2367669" cy="3323594"/>
      </dsp:txXfrm>
    </dsp:sp>
    <dsp:sp modelId="{BD888FFC-85D2-409A-B399-CE8847BA8DF7}">
      <dsp:nvSpPr>
        <dsp:cNvPr id="0" name=""/>
        <dsp:cNvSpPr/>
      </dsp:nvSpPr>
      <dsp:spPr>
        <a:xfrm>
          <a:off x="5400715" y="285031"/>
          <a:ext cx="2367669" cy="754542"/>
        </a:xfrm>
        <a:prstGeom prst="rect">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b="1" kern="1200" dirty="0" smtClean="0"/>
            <a:t>Different Types of Government</a:t>
          </a:r>
          <a:endParaRPr lang="en-US" sz="2100" b="1" kern="1200" dirty="0"/>
        </a:p>
      </dsp:txBody>
      <dsp:txXfrm>
        <a:off x="5400715" y="285031"/>
        <a:ext cx="2367669" cy="754542"/>
      </dsp:txXfrm>
    </dsp:sp>
    <dsp:sp modelId="{BB40DE82-0FD9-42EC-A09A-26CC3D9F7E16}">
      <dsp:nvSpPr>
        <dsp:cNvPr id="0" name=""/>
        <dsp:cNvSpPr/>
      </dsp:nvSpPr>
      <dsp:spPr>
        <a:xfrm>
          <a:off x="5400715" y="1039573"/>
          <a:ext cx="2367669" cy="3323594"/>
        </a:xfrm>
        <a:prstGeom prst="rect">
          <a:avLst/>
        </a:prstGeom>
        <a:solidFill>
          <a:schemeClr val="accent1">
            <a:alpha val="90000"/>
            <a:tint val="40000"/>
            <a:hueOff val="0"/>
            <a:satOff val="0"/>
            <a:lumOff val="0"/>
            <a:alphaOff val="0"/>
          </a:schemeClr>
        </a:solidFill>
        <a:ln w="317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Athens – democracy</a:t>
          </a:r>
          <a:endParaRPr lang="en-US" sz="2100" kern="1200" dirty="0"/>
        </a:p>
        <a:p>
          <a:pPr marL="228600" lvl="1" indent="-228600" algn="l" defTabSz="933450">
            <a:lnSpc>
              <a:spcPct val="90000"/>
            </a:lnSpc>
            <a:spcBef>
              <a:spcPct val="0"/>
            </a:spcBef>
            <a:spcAft>
              <a:spcPct val="15000"/>
            </a:spcAft>
            <a:buChar char="••"/>
          </a:pPr>
          <a:r>
            <a:rPr lang="en-US" sz="2100" kern="1200" dirty="0" smtClean="0"/>
            <a:t>Sparta – authoritarian and militaristic nature</a:t>
          </a:r>
          <a:endParaRPr lang="en-US" sz="2100" kern="1200" dirty="0"/>
        </a:p>
        <a:p>
          <a:pPr marL="228600" lvl="1" indent="-228600" algn="l" defTabSz="933450">
            <a:lnSpc>
              <a:spcPct val="90000"/>
            </a:lnSpc>
            <a:spcBef>
              <a:spcPct val="0"/>
            </a:spcBef>
            <a:spcAft>
              <a:spcPct val="15000"/>
            </a:spcAft>
            <a:buChar char="••"/>
          </a:pPr>
          <a:r>
            <a:rPr lang="en-US" sz="2100" kern="1200" dirty="0" smtClean="0"/>
            <a:t>Also aristocracies, oligarchies, and tyrannies</a:t>
          </a:r>
          <a:endParaRPr lang="en-US" sz="2100" kern="1200" dirty="0"/>
        </a:p>
      </dsp:txBody>
      <dsp:txXfrm>
        <a:off x="5400715" y="1039573"/>
        <a:ext cx="2367669" cy="33235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62C657-0232-BF48-8674-F7061D2A7CF5}" type="datetimeFigureOut">
              <a:rPr lang="en-US" smtClean="0"/>
              <a:pPr/>
              <a:t>12/9/12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F02944-AEFD-3642-8756-97DA439DF4F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8A1B47-11A4-0E4B-86A9-7B278368D2E3}" type="datetimeFigureOut">
              <a:rPr lang="en-US" smtClean="0"/>
              <a:pPr/>
              <a:t>12/9/12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DD6FE2-F5E6-1E46-BEB8-09DE27CC3C1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DD6FE2-F5E6-1E46-BEB8-09DE27CC3C1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those of you who</a:t>
            </a:r>
            <a:r>
              <a:rPr lang="en-US" baseline="0" dirty="0" smtClean="0"/>
              <a:t> have studied </a:t>
            </a:r>
            <a:r>
              <a:rPr lang="en-US" baseline="0" dirty="0" err="1" smtClean="0"/>
              <a:t>greek</a:t>
            </a:r>
            <a:r>
              <a:rPr lang="en-US" baseline="0" dirty="0" smtClean="0"/>
              <a:t> mythology in English: what are some other gods/Goddesses?</a:t>
            </a:r>
            <a:endParaRPr lang="en-US" dirty="0"/>
          </a:p>
        </p:txBody>
      </p:sp>
      <p:sp>
        <p:nvSpPr>
          <p:cNvPr id="4" name="Slide Number Placeholder 3"/>
          <p:cNvSpPr>
            <a:spLocks noGrp="1"/>
          </p:cNvSpPr>
          <p:nvPr>
            <p:ph type="sldNum" sz="quarter" idx="10"/>
          </p:nvPr>
        </p:nvSpPr>
        <p:spPr/>
        <p:txBody>
          <a:bodyPr/>
          <a:lstStyle/>
          <a:p>
            <a:fld id="{FDDD6FE2-F5E6-1E46-BEB8-09DE27CC3C11}"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DD6FE2-F5E6-1E46-BEB8-09DE27CC3C11}"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DD6FE2-F5E6-1E46-BEB8-09DE27CC3C1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Discussion:</a:t>
            </a:r>
          </a:p>
          <a:p>
            <a:r>
              <a:rPr lang="en-US" dirty="0" smtClean="0"/>
              <a:t>-First</a:t>
            </a:r>
            <a:r>
              <a:rPr lang="en-US" baseline="0" dirty="0" smtClean="0"/>
              <a:t> I will let students give answers and write them on the white board</a:t>
            </a:r>
          </a:p>
          <a:p>
            <a:r>
              <a:rPr lang="en-US" baseline="0" dirty="0" smtClean="0"/>
              <a:t>-We will then categorize types of question. I anticipate that I will have to prompt students a lot in this discussion. There will most likely be a lot of the first two categories but not the last two. </a:t>
            </a:r>
          </a:p>
          <a:p>
            <a:endParaRPr lang="en-US" baseline="0" dirty="0" smtClean="0"/>
          </a:p>
          <a:p>
            <a:r>
              <a:rPr lang="en-US" baseline="0" dirty="0" smtClean="0"/>
              <a:t>To gather information or clarify information</a:t>
            </a:r>
          </a:p>
          <a:p>
            <a:endParaRPr lang="en-US" baseline="0" dirty="0" smtClean="0"/>
          </a:p>
          <a:p>
            <a:r>
              <a:rPr lang="en-US" baseline="0" dirty="0" smtClean="0"/>
              <a:t>To direct future research</a:t>
            </a:r>
          </a:p>
          <a:p>
            <a:endParaRPr lang="en-US" baseline="0" dirty="0" smtClean="0"/>
          </a:p>
          <a:p>
            <a:r>
              <a:rPr lang="en-US" baseline="0" dirty="0" smtClean="0"/>
              <a:t>To challenge</a:t>
            </a:r>
          </a:p>
          <a:p>
            <a:endParaRPr lang="en-US" baseline="0" dirty="0" smtClean="0"/>
          </a:p>
          <a:p>
            <a:r>
              <a:rPr lang="en-US" baseline="0" dirty="0" smtClean="0"/>
              <a:t>To form an argument or understanding</a:t>
            </a:r>
          </a:p>
        </p:txBody>
      </p:sp>
      <p:sp>
        <p:nvSpPr>
          <p:cNvPr id="4" name="Slide Number Placeholder 3"/>
          <p:cNvSpPr>
            <a:spLocks noGrp="1"/>
          </p:cNvSpPr>
          <p:nvPr>
            <p:ph type="sldNum" sz="quarter" idx="10"/>
          </p:nvPr>
        </p:nvSpPr>
        <p:spPr/>
        <p:txBody>
          <a:bodyPr/>
          <a:lstStyle/>
          <a:p>
            <a:fld id="{FDDD6FE2-F5E6-1E46-BEB8-09DE27CC3C1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the next three days we will focus on the on the first two purposes. You will refine your ability to specifically ask questions for the purpose of directing further research and fueling your own curiosity.</a:t>
            </a:r>
          </a:p>
          <a:p>
            <a:endParaRPr lang="en-US" baseline="0" dirty="0" smtClean="0"/>
          </a:p>
          <a:p>
            <a:r>
              <a:rPr lang="en-US" baseline="0" dirty="0" smtClean="0"/>
              <a:t> The rest of the unit we will explore the last two purposes, because they will take more time to refine and develop.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DDD6FE2-F5E6-1E46-BEB8-09DE27CC3C1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why I am I focusing on questions? I think Albert Einstein's joke here sums it up pretty well. </a:t>
            </a:r>
          </a:p>
          <a:p>
            <a:r>
              <a:rPr lang="en-US" baseline="0" dirty="0" smtClean="0"/>
              <a:t>Can anyone explain it?</a:t>
            </a:r>
          </a:p>
          <a:p>
            <a:r>
              <a:rPr lang="en-US" baseline="0" dirty="0" smtClean="0"/>
              <a:t>Can anyone define Curiosity?</a:t>
            </a:r>
          </a:p>
          <a:p>
            <a:endParaRPr lang="en-US" baseline="0" dirty="0" smtClean="0"/>
          </a:p>
          <a:p>
            <a:r>
              <a:rPr lang="en-US" baseline="0" dirty="0" smtClean="0"/>
              <a:t>I have been guilty and probably many of your teachers have been guilty and one point in time of squashing curiosity. I love history so much that I just want to tell you all about it. Talk and Talk and Talk but not always listen to what you would like to know. In school you are often given the answers to questions but we never teach you how to ask questions. Questions fuel curiosity and curiosity fuels humanity.</a:t>
            </a:r>
            <a:r>
              <a:rPr lang="en-US" baseline="0" dirty="0" smtClean="0"/>
              <a:t> </a:t>
            </a:r>
          </a:p>
          <a:p>
            <a:endParaRPr lang="en-US" baseline="0" dirty="0" smtClean="0"/>
          </a:p>
          <a:p>
            <a:r>
              <a:rPr lang="en-US" baseline="0" dirty="0" smtClean="0"/>
              <a:t>Can someone explain the second quote?</a:t>
            </a:r>
          </a:p>
          <a:p>
            <a:r>
              <a:rPr lang="en-US" baseline="0" dirty="0" smtClean="0"/>
              <a:t>-</a:t>
            </a:r>
            <a:r>
              <a:rPr lang="en-US" baseline="0" dirty="0" err="1" smtClean="0"/>
              <a:t>Curiousity</a:t>
            </a:r>
            <a:r>
              <a:rPr lang="en-US" baseline="0" dirty="0" smtClean="0"/>
              <a:t> and Questioning fuel the progress of society. Can anyone think of examples of in history when this is the case?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DDD6FE2-F5E6-1E46-BEB8-09DE27CC3C1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We are going to have a short lecture on Ancient</a:t>
            </a:r>
            <a:r>
              <a:rPr lang="en-US" baseline="0" dirty="0" smtClean="0"/>
              <a:t> Greece and Ancient Athens. I have given you all three post-it notes. During the lecture if there is something that interests you or sparks a question write it down (you can also ask me questions like normal). At the end of the lesson, I will give you time to finish writing questions. You do not have to put your name on a post-it note</a:t>
            </a:r>
          </a:p>
          <a:p>
            <a:endParaRPr lang="en-US" baseline="0" dirty="0" smtClean="0"/>
          </a:p>
          <a:p>
            <a:r>
              <a:rPr lang="en-US" i="1" baseline="0" dirty="0" smtClean="0"/>
              <a:t>Lecture adapted from multiple sources including my own lecture notes from Ancient Greek history, </a:t>
            </a:r>
            <a:r>
              <a:rPr lang="en-US" i="1" baseline="0" dirty="0" err="1" smtClean="0"/>
              <a:t>Aruna</a:t>
            </a:r>
            <a:r>
              <a:rPr lang="en-US" i="1" baseline="0" dirty="0" smtClean="0"/>
              <a:t> </a:t>
            </a:r>
            <a:r>
              <a:rPr lang="en-US" i="1" baseline="0" dirty="0" err="1" smtClean="0"/>
              <a:t>Arjunan’s</a:t>
            </a:r>
            <a:r>
              <a:rPr lang="en-US" i="1" baseline="0" dirty="0" smtClean="0"/>
              <a:t> 9</a:t>
            </a:r>
            <a:r>
              <a:rPr lang="en-US" i="1" baseline="30000" dirty="0" smtClean="0"/>
              <a:t>th</a:t>
            </a:r>
            <a:r>
              <a:rPr lang="en-US" i="1" baseline="0" dirty="0" smtClean="0"/>
              <a:t> Grade World History Lecture, and ‘the glory that was </a:t>
            </a:r>
            <a:r>
              <a:rPr lang="en-US" i="1" baseline="0" dirty="0" err="1" smtClean="0"/>
              <a:t>greece</a:t>
            </a:r>
            <a:r>
              <a:rPr lang="en-US" i="1" baseline="0" dirty="0" smtClean="0"/>
              <a:t>’ lecture from </a:t>
            </a:r>
            <a:r>
              <a:rPr lang="en-US" i="1" baseline="0" dirty="0" err="1" smtClean="0"/>
              <a:t>frankford</a:t>
            </a:r>
            <a:r>
              <a:rPr lang="en-US" i="1" baseline="0" dirty="0" smtClean="0"/>
              <a:t> college</a:t>
            </a:r>
            <a:endParaRPr lang="en-US" i="1" dirty="0"/>
          </a:p>
        </p:txBody>
      </p:sp>
      <p:sp>
        <p:nvSpPr>
          <p:cNvPr id="4" name="Slide Number Placeholder 3"/>
          <p:cNvSpPr>
            <a:spLocks noGrp="1"/>
          </p:cNvSpPr>
          <p:nvPr>
            <p:ph type="sldNum" sz="quarter" idx="10"/>
          </p:nvPr>
        </p:nvSpPr>
        <p:spPr/>
        <p:txBody>
          <a:bodyPr/>
          <a:lstStyle/>
          <a:p>
            <a:fld id="{FDDD6FE2-F5E6-1E46-BEB8-09DE27CC3C1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Homer- Not a real person, a collection of people</a:t>
            </a:r>
            <a:endParaRPr lang="en-US" dirty="0"/>
          </a:p>
        </p:txBody>
      </p:sp>
      <p:sp>
        <p:nvSpPr>
          <p:cNvPr id="4" name="Slide Number Placeholder 3"/>
          <p:cNvSpPr>
            <a:spLocks noGrp="1"/>
          </p:cNvSpPr>
          <p:nvPr>
            <p:ph type="sldNum" sz="quarter" idx="10"/>
          </p:nvPr>
        </p:nvSpPr>
        <p:spPr/>
        <p:txBody>
          <a:bodyPr/>
          <a:lstStyle/>
          <a:p>
            <a:fld id="{FDDD6FE2-F5E6-1E46-BEB8-09DE27CC3C1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those of you who are familiar with a religion. How does the bible direct its citizens to act? The Koran? Etc. </a:t>
            </a:r>
            <a:endParaRPr lang="en-US" dirty="0"/>
          </a:p>
        </p:txBody>
      </p:sp>
      <p:sp>
        <p:nvSpPr>
          <p:cNvPr id="4" name="Slide Number Placeholder 3"/>
          <p:cNvSpPr>
            <a:spLocks noGrp="1"/>
          </p:cNvSpPr>
          <p:nvPr>
            <p:ph type="sldNum" sz="quarter" idx="10"/>
          </p:nvPr>
        </p:nvSpPr>
        <p:spPr/>
        <p:txBody>
          <a:bodyPr/>
          <a:lstStyle/>
          <a:p>
            <a:fld id="{FDDD6FE2-F5E6-1E46-BEB8-09DE27CC3C1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Map of the Greek Peninsula. Does anyone recognize these? I know that many of you have studied them in your English class with mythology. </a:t>
            </a:r>
            <a:endParaRPr lang="en-US" dirty="0"/>
          </a:p>
        </p:txBody>
      </p:sp>
      <p:sp>
        <p:nvSpPr>
          <p:cNvPr id="4" name="Slide Number Placeholder 3"/>
          <p:cNvSpPr>
            <a:spLocks noGrp="1"/>
          </p:cNvSpPr>
          <p:nvPr>
            <p:ph type="sldNum" sz="quarter" idx="10"/>
          </p:nvPr>
        </p:nvSpPr>
        <p:spPr/>
        <p:txBody>
          <a:bodyPr/>
          <a:lstStyle/>
          <a:p>
            <a:fld id="{FDDD6FE2-F5E6-1E46-BEB8-09DE27CC3C11}"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DD6FE2-F5E6-1E46-BEB8-09DE27CC3C11}"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914CFCF-4201-9A42-96D1-95F3AD7E0D48}" type="datetimeFigureOut">
              <a:rPr lang="en-US" smtClean="0"/>
              <a:pPr/>
              <a:t>12/9/12</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914CFCF-4201-9A42-96D1-95F3AD7E0D48}" type="datetimeFigureOut">
              <a:rPr lang="en-US" smtClean="0"/>
              <a:pPr/>
              <a:t>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37C16-068C-5740-8C67-AB6CCA2611D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4CFCF-4201-9A42-96D1-95F3AD7E0D48}" type="datetimeFigureOut">
              <a:rPr lang="en-US" smtClean="0"/>
              <a:pPr/>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37C16-068C-5740-8C67-AB6CCA2611D3}"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4CFCF-4201-9A42-96D1-95F3AD7E0D48}" type="datetimeFigureOut">
              <a:rPr lang="en-US" smtClean="0"/>
              <a:pPr/>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37C16-068C-5740-8C67-AB6CCA2611D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914CFCF-4201-9A42-96D1-95F3AD7E0D48}" type="datetimeFigureOut">
              <a:rPr lang="en-US" smtClean="0"/>
              <a:pPr/>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37C16-068C-5740-8C67-AB6CCA2611D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14CFCF-4201-9A42-96D1-95F3AD7E0D48}" type="datetimeFigureOut">
              <a:rPr lang="en-US" smtClean="0"/>
              <a:pPr/>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37C16-068C-5740-8C67-AB6CCA2611D3}" type="slidenum">
              <a:rPr lang="en-US" smtClean="0"/>
              <a:pPr/>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914CFCF-4201-9A42-96D1-95F3AD7E0D48}" type="datetimeFigureOut">
              <a:rPr lang="en-US" smtClean="0"/>
              <a:pPr/>
              <a:t>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37C16-068C-5740-8C67-AB6CCA2611D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D914CFCF-4201-9A42-96D1-95F3AD7E0D48}" type="datetimeFigureOut">
              <a:rPr lang="en-US" smtClean="0"/>
              <a:pPr/>
              <a:t>12/9/12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37C16-068C-5740-8C67-AB6CCA2611D3}" type="slidenum">
              <a:rPr lang="en-US" smtClean="0"/>
              <a:pPr/>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914CFCF-4201-9A42-96D1-95F3AD7E0D48}" type="datetimeFigureOut">
              <a:rPr lang="en-US" smtClean="0"/>
              <a:pPr/>
              <a:t>12/9/12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37C16-068C-5740-8C67-AB6CCA2611D3}" type="slidenum">
              <a:rPr lang="en-US" smtClean="0"/>
              <a:pPr/>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4CFCF-4201-9A42-96D1-95F3AD7E0D48}" type="datetimeFigureOut">
              <a:rPr lang="en-US" smtClean="0"/>
              <a:pPr/>
              <a:t>12/9/12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37C16-068C-5740-8C67-AB6CCA2611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14CFCF-4201-9A42-96D1-95F3AD7E0D48}" type="datetimeFigureOut">
              <a:rPr lang="en-US" smtClean="0"/>
              <a:pPr/>
              <a:t>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37C16-068C-5740-8C67-AB6CCA2611D3}" type="slidenum">
              <a:rPr lang="en-US" smtClean="0"/>
              <a:pPr/>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D914CFCF-4201-9A42-96D1-95F3AD7E0D48}" type="datetimeFigureOut">
              <a:rPr lang="en-US" smtClean="0"/>
              <a:pPr/>
              <a:t>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37C16-068C-5740-8C67-AB6CCA2611D3}" type="slidenum">
              <a:rPr lang="en-US" smtClean="0"/>
              <a:pPr/>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5637C16-068C-5740-8C67-AB6CCA2611D3}" type="slidenum">
              <a:rPr lang="en-US" smtClean="0"/>
              <a:pPr/>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4CFCF-4201-9A42-96D1-95F3AD7E0D48}" type="datetimeFigureOut">
              <a:rPr lang="en-US" smtClean="0"/>
              <a:pPr/>
              <a:t>12/9/12</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Purpose of Questioning</a:t>
            </a:r>
            <a:endParaRPr lang="en-US" dirty="0"/>
          </a:p>
        </p:txBody>
      </p:sp>
      <p:sp>
        <p:nvSpPr>
          <p:cNvPr id="3" name="Subtitle 2"/>
          <p:cNvSpPr>
            <a:spLocks noGrp="1"/>
          </p:cNvSpPr>
          <p:nvPr>
            <p:ph type="subTitle" idx="1"/>
          </p:nvPr>
        </p:nvSpPr>
        <p:spPr/>
        <p:txBody>
          <a:bodyPr>
            <a:normAutofit/>
          </a:bodyPr>
          <a:lstStyle/>
          <a:p>
            <a:r>
              <a:rPr lang="en-US" sz="2400" dirty="0" smtClean="0"/>
              <a:t>Exploring Inquiry through Ancient Greece </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City-States</a:t>
            </a:r>
            <a:endParaRPr lang="en-US" dirty="0"/>
          </a:p>
        </p:txBody>
      </p:sp>
      <p:sp>
        <p:nvSpPr>
          <p:cNvPr id="3" name="Content Placeholder 2"/>
          <p:cNvSpPr>
            <a:spLocks noGrp="1"/>
          </p:cNvSpPr>
          <p:nvPr>
            <p:ph idx="1"/>
          </p:nvPr>
        </p:nvSpPr>
        <p:spPr>
          <a:xfrm>
            <a:off x="-278104" y="1783949"/>
            <a:ext cx="5337466" cy="5074051"/>
          </a:xfrm>
        </p:spPr>
        <p:txBody>
          <a:bodyPr>
            <a:normAutofit/>
          </a:bodyPr>
          <a:lstStyle/>
          <a:p>
            <a:pPr indent="0">
              <a:buNone/>
            </a:pPr>
            <a:r>
              <a:rPr lang="en-US" sz="3200" dirty="0" smtClean="0"/>
              <a:t>By 750 BC: the city-state or polis was the fundamental political unit </a:t>
            </a:r>
          </a:p>
          <a:p>
            <a:pPr lvl="1" indent="0"/>
            <a:r>
              <a:rPr lang="en-US" sz="3200" dirty="0" smtClean="0"/>
              <a:t>City-states controlled about 50 – 500 square miles of territory </a:t>
            </a:r>
          </a:p>
          <a:p>
            <a:pPr lvl="1" indent="0"/>
            <a:r>
              <a:rPr lang="en-US" sz="3200" dirty="0" smtClean="0"/>
              <a:t>Usually fewer than 10,000 residents </a:t>
            </a:r>
          </a:p>
          <a:p>
            <a:pPr indent="0">
              <a:buNone/>
            </a:pPr>
            <a:r>
              <a:rPr lang="en-US" sz="3200" dirty="0" smtClean="0"/>
              <a:t>Athens and Sparta</a:t>
            </a:r>
            <a:endParaRPr lang="en-US" sz="3200" dirty="0"/>
          </a:p>
        </p:txBody>
      </p:sp>
      <p:pic>
        <p:nvPicPr>
          <p:cNvPr id="4" name="Picture 3"/>
          <p:cNvPicPr>
            <a:picLocks noChangeAspect="1"/>
          </p:cNvPicPr>
          <p:nvPr/>
        </p:nvPicPr>
        <p:blipFill>
          <a:blip r:embed="rId2"/>
          <a:stretch>
            <a:fillRect/>
          </a:stretch>
        </p:blipFill>
        <p:spPr>
          <a:xfrm>
            <a:off x="5059362" y="2388678"/>
            <a:ext cx="4084638" cy="329913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Content Placeholder 3" descr="Screen Clippin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05051" y="67236"/>
            <a:ext cx="6805079" cy="67879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uniting the Greeks</a:t>
            </a:r>
            <a:endParaRPr lang="en-US" dirty="0"/>
          </a:p>
        </p:txBody>
      </p:sp>
      <p:graphicFrame>
        <p:nvGraphicFramePr>
          <p:cNvPr id="3" name="Content Placeholder 3"/>
          <p:cNvGraphicFramePr>
            <a:graphicFrameLocks/>
          </p:cNvGraphicFramePr>
          <p:nvPr/>
        </p:nvGraphicFramePr>
        <p:xfrm>
          <a:off x="685800" y="1600199"/>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Uniting the Greeks</a:t>
            </a:r>
            <a:endParaRPr lang="en-US" dirty="0"/>
          </a:p>
        </p:txBody>
      </p:sp>
      <p:graphicFrame>
        <p:nvGraphicFramePr>
          <p:cNvPr id="4" name="Content Placeholder 3"/>
          <p:cNvGraphicFramePr>
            <a:graphicFrameLocks noGrp="1"/>
          </p:cNvGraphicFramePr>
          <p:nvPr>
            <p:ph idx="1"/>
          </p:nvPr>
        </p:nvGraphicFramePr>
        <p:xfrm>
          <a:off x="457200" y="2010963"/>
          <a:ext cx="8229600" cy="452596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Language and Alphabet</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http://i281.photobucket.com/albums/kk204/StudentHandoutsInc/Pictures/DevelopmentoftheAlphabetfromEgyp-1.jpg"/>
          <p:cNvPicPr>
            <a:picLocks noChangeAspect="1" noChangeArrowheads="1"/>
          </p:cNvPicPr>
          <p:nvPr/>
        </p:nvPicPr>
        <p:blipFill>
          <a:blip r:embed="rId2" cstate="print"/>
          <a:srcRect/>
          <a:stretch>
            <a:fillRect/>
          </a:stretch>
        </p:blipFill>
        <p:spPr bwMode="auto">
          <a:xfrm>
            <a:off x="0" y="1600200"/>
            <a:ext cx="9144000" cy="452735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Uniting then Greeks</a:t>
            </a:r>
            <a:endParaRPr lang="en-US" dirty="0"/>
          </a:p>
        </p:txBody>
      </p:sp>
      <p:graphicFrame>
        <p:nvGraphicFramePr>
          <p:cNvPr id="3" name="Content Placeholder 4"/>
          <p:cNvGraphicFramePr>
            <a:graphicFrameLocks/>
          </p:cNvGraphicFramePr>
          <p:nvPr/>
        </p:nvGraphicFramePr>
        <p:xfrm>
          <a:off x="685800" y="1916452"/>
          <a:ext cx="7999413" cy="4560548"/>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0813" cy="1371600"/>
          </a:xfrm>
        </p:spPr>
        <p:txBody>
          <a:bodyPr/>
          <a:lstStyle/>
          <a:p>
            <a:r>
              <a:rPr lang="en-US" dirty="0" smtClean="0"/>
              <a:t>Greek Mythology</a:t>
            </a:r>
            <a:endParaRPr lang="en-US" dirty="0"/>
          </a:p>
        </p:txBody>
      </p:sp>
      <p:pic>
        <p:nvPicPr>
          <p:cNvPr id="4" name="Picture 3"/>
          <p:cNvPicPr>
            <a:picLocks noChangeAspect="1"/>
          </p:cNvPicPr>
          <p:nvPr/>
        </p:nvPicPr>
        <p:blipFill>
          <a:blip r:embed="rId3"/>
          <a:stretch>
            <a:fillRect/>
          </a:stretch>
        </p:blipFill>
        <p:spPr>
          <a:xfrm>
            <a:off x="685800" y="1085045"/>
            <a:ext cx="7770813" cy="577295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Disuniting the Greeks</a:t>
            </a:r>
            <a:endParaRPr lang="en-US" dirty="0"/>
          </a:p>
        </p:txBody>
      </p:sp>
      <p:graphicFrame>
        <p:nvGraphicFramePr>
          <p:cNvPr id="4" name="Content Placeholder 5"/>
          <p:cNvGraphicFramePr>
            <a:graphicFrameLocks noGrp="1"/>
          </p:cNvGraphicFramePr>
          <p:nvPr>
            <p:ph idx="1"/>
          </p:nvPr>
        </p:nvGraphicFramePr>
        <p:xfrm>
          <a:off x="685800" y="1916452"/>
          <a:ext cx="7770813" cy="4648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Greek Warrior</a:t>
            </a:r>
            <a:endParaRPr lang="en-US" dirty="0"/>
          </a:p>
        </p:txBody>
      </p:sp>
      <p:sp>
        <p:nvSpPr>
          <p:cNvPr id="3" name="Content Placeholder 2"/>
          <p:cNvSpPr>
            <a:spLocks noGrp="1"/>
          </p:cNvSpPr>
          <p:nvPr>
            <p:ph idx="1"/>
          </p:nvPr>
        </p:nvSpPr>
        <p:spPr>
          <a:xfrm>
            <a:off x="0" y="1916452"/>
            <a:ext cx="4684176" cy="4648200"/>
          </a:xfrm>
        </p:spPr>
        <p:txBody>
          <a:bodyPr>
            <a:normAutofit fontScale="92500" lnSpcReduction="20000"/>
          </a:bodyPr>
          <a:lstStyle/>
          <a:p>
            <a:r>
              <a:rPr lang="en-US" sz="3200" dirty="0" smtClean="0"/>
              <a:t>The hoplite warrior</a:t>
            </a:r>
          </a:p>
          <a:p>
            <a:r>
              <a:rPr lang="en-US" sz="3200" dirty="0" smtClean="0"/>
              <a:t>Through intense warfare with between the city-states, they perfected warfare and became the most effective military force in the Mediterranean</a:t>
            </a:r>
          </a:p>
          <a:p>
            <a:r>
              <a:rPr lang="en-US" sz="3200" dirty="0" smtClean="0"/>
              <a:t>Carried the </a:t>
            </a:r>
            <a:r>
              <a:rPr lang="en-US" sz="3200" dirty="0" err="1" smtClean="0"/>
              <a:t>hoplon</a:t>
            </a:r>
            <a:r>
              <a:rPr lang="en-US" sz="3200" dirty="0" smtClean="0"/>
              <a:t> and the </a:t>
            </a:r>
            <a:r>
              <a:rPr lang="en-US" sz="3200" dirty="0" err="1" smtClean="0"/>
              <a:t>doru</a:t>
            </a:r>
            <a:endParaRPr lang="en-US" sz="3200"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5062971" y="2209800"/>
            <a:ext cx="5000312" cy="33209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Forms of Government </a:t>
            </a:r>
            <a:endParaRPr lang="en-US" dirty="0"/>
          </a:p>
        </p:txBody>
      </p:sp>
      <p:graphicFrame>
        <p:nvGraphicFramePr>
          <p:cNvPr id="4" name="Table 3"/>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6462047"/>
              </p:ext>
            </p:extLst>
          </p:nvPr>
        </p:nvGraphicFramePr>
        <p:xfrm>
          <a:off x="289667" y="1782746"/>
          <a:ext cx="8458200" cy="4726945"/>
        </p:xfrm>
        <a:graphic>
          <a:graphicData uri="http://schemas.openxmlformats.org/drawingml/2006/table">
            <a:tbl>
              <a:tblPr firstRow="1" bandRow="1">
                <a:tableStyleId>{5C22544A-7EE6-4342-B048-85BDC9FD1C3A}</a:tableStyleId>
              </a:tblPr>
              <a:tblGrid>
                <a:gridCol w="2114550"/>
                <a:gridCol w="2114550"/>
                <a:gridCol w="2114550"/>
                <a:gridCol w="2114550"/>
              </a:tblGrid>
              <a:tr h="625625">
                <a:tc>
                  <a:txBody>
                    <a:bodyPr/>
                    <a:lstStyle/>
                    <a:p>
                      <a:r>
                        <a:rPr lang="en-US" sz="2200" dirty="0" smtClean="0"/>
                        <a:t>Monarchy</a:t>
                      </a:r>
                      <a:r>
                        <a:rPr lang="en-US" sz="2200" baseline="0" dirty="0" smtClean="0"/>
                        <a:t> </a:t>
                      </a:r>
                      <a:endParaRPr lang="en-US" sz="2200" dirty="0"/>
                    </a:p>
                  </a:txBody>
                  <a:tcPr/>
                </a:tc>
                <a:tc>
                  <a:txBody>
                    <a:bodyPr/>
                    <a:lstStyle/>
                    <a:p>
                      <a:r>
                        <a:rPr lang="en-US" sz="2200" dirty="0" smtClean="0"/>
                        <a:t>Aristocracy</a:t>
                      </a:r>
                      <a:r>
                        <a:rPr lang="en-US" sz="2200" baseline="0" dirty="0" smtClean="0"/>
                        <a:t> </a:t>
                      </a:r>
                      <a:endParaRPr lang="en-US" sz="2200" dirty="0"/>
                    </a:p>
                  </a:txBody>
                  <a:tcPr/>
                </a:tc>
                <a:tc>
                  <a:txBody>
                    <a:bodyPr/>
                    <a:lstStyle/>
                    <a:p>
                      <a:r>
                        <a:rPr lang="en-US" sz="2200" dirty="0" smtClean="0"/>
                        <a:t>Oligarchy </a:t>
                      </a:r>
                      <a:endParaRPr lang="en-US" sz="2200" dirty="0"/>
                    </a:p>
                  </a:txBody>
                  <a:tcPr/>
                </a:tc>
                <a:tc>
                  <a:txBody>
                    <a:bodyPr/>
                    <a:lstStyle/>
                    <a:p>
                      <a:r>
                        <a:rPr lang="en-US" sz="2200" dirty="0" smtClean="0"/>
                        <a:t>Direct Democracy </a:t>
                      </a:r>
                      <a:endParaRPr lang="en-US" sz="2200" dirty="0"/>
                    </a:p>
                  </a:txBody>
                  <a:tcPr/>
                </a:tc>
              </a:tr>
              <a:tr h="3964945">
                <a:tc>
                  <a:txBody>
                    <a:bodyPr/>
                    <a:lstStyle/>
                    <a:p>
                      <a:pPr marL="285750" indent="-285750">
                        <a:buFontTx/>
                        <a:buChar char="-"/>
                      </a:pPr>
                      <a:r>
                        <a:rPr lang="en-US" sz="2200" baseline="0" dirty="0" smtClean="0"/>
                        <a:t>King </a:t>
                      </a:r>
                    </a:p>
                    <a:p>
                      <a:pPr marL="285750" indent="-285750">
                        <a:buFontTx/>
                        <a:buChar char="-"/>
                      </a:pPr>
                      <a:r>
                        <a:rPr lang="en-US" sz="2200" baseline="0" dirty="0" smtClean="0"/>
                        <a:t>Some rulers claim divine right </a:t>
                      </a:r>
                    </a:p>
                    <a:p>
                      <a:pPr marL="285750" indent="-285750">
                        <a:buFontTx/>
                        <a:buChar char="-"/>
                      </a:pPr>
                      <a:r>
                        <a:rPr lang="en-US" sz="2200" baseline="0" dirty="0" smtClean="0"/>
                        <a:t>Rule is hereditary </a:t>
                      </a:r>
                      <a:endParaRPr lang="en-US" sz="2200" dirty="0"/>
                    </a:p>
                  </a:txBody>
                  <a:tcPr/>
                </a:tc>
                <a:tc>
                  <a:txBody>
                    <a:bodyPr/>
                    <a:lstStyle/>
                    <a:p>
                      <a:pPr marL="285750" indent="-285750">
                        <a:buFontTx/>
                        <a:buChar char="-"/>
                      </a:pPr>
                      <a:r>
                        <a:rPr lang="en-US" sz="2200" dirty="0" smtClean="0"/>
                        <a:t>Ruled by nobility</a:t>
                      </a:r>
                      <a:r>
                        <a:rPr lang="en-US" sz="2200" baseline="0" dirty="0" smtClean="0"/>
                        <a:t> </a:t>
                      </a:r>
                    </a:p>
                    <a:p>
                      <a:pPr marL="285750" indent="-285750">
                        <a:buFontTx/>
                        <a:buChar char="-"/>
                      </a:pPr>
                      <a:r>
                        <a:rPr lang="en-US" sz="2200" baseline="0" dirty="0" smtClean="0"/>
                        <a:t>Rule is based on hereditary, social rank, wealth </a:t>
                      </a:r>
                      <a:endParaRPr lang="en-US" sz="2200" dirty="0"/>
                    </a:p>
                  </a:txBody>
                  <a:tcPr/>
                </a:tc>
                <a:tc>
                  <a:txBody>
                    <a:bodyPr/>
                    <a:lstStyle/>
                    <a:p>
                      <a:pPr marL="285750" indent="-285750">
                        <a:buFontTx/>
                        <a:buChar char="-"/>
                      </a:pPr>
                      <a:r>
                        <a:rPr lang="en-US" sz="2200" dirty="0" smtClean="0"/>
                        <a:t>State ruled by a small group</a:t>
                      </a:r>
                      <a:r>
                        <a:rPr lang="en-US" sz="2200" baseline="0" dirty="0" smtClean="0"/>
                        <a:t> of citizens </a:t>
                      </a:r>
                    </a:p>
                    <a:p>
                      <a:pPr marL="285750" indent="-285750">
                        <a:buFontTx/>
                        <a:buChar char="-"/>
                      </a:pPr>
                      <a:r>
                        <a:rPr lang="en-US" sz="2200" baseline="0" dirty="0" smtClean="0"/>
                        <a:t>Based on wealth and ability </a:t>
                      </a:r>
                    </a:p>
                    <a:p>
                      <a:pPr marL="285750" indent="-285750">
                        <a:buFontTx/>
                        <a:buChar char="-"/>
                      </a:pPr>
                      <a:r>
                        <a:rPr lang="en-US" sz="2200" baseline="0" dirty="0" smtClean="0"/>
                        <a:t>Ruling group controls military </a:t>
                      </a:r>
                      <a:endParaRPr lang="en-US" sz="2200" dirty="0"/>
                    </a:p>
                  </a:txBody>
                  <a:tcPr/>
                </a:tc>
                <a:tc>
                  <a:txBody>
                    <a:bodyPr/>
                    <a:lstStyle/>
                    <a:p>
                      <a:pPr marL="285750" indent="-285750">
                        <a:buFontTx/>
                        <a:buChar char="-"/>
                      </a:pPr>
                      <a:r>
                        <a:rPr lang="en-US" sz="2200" dirty="0" smtClean="0"/>
                        <a:t>State ruled by citizens</a:t>
                      </a:r>
                      <a:r>
                        <a:rPr lang="en-US" sz="2200" baseline="0" dirty="0" smtClean="0"/>
                        <a:t> </a:t>
                      </a:r>
                    </a:p>
                    <a:p>
                      <a:pPr marL="285750" indent="-285750">
                        <a:buFontTx/>
                        <a:buChar char="-"/>
                      </a:pPr>
                      <a:r>
                        <a:rPr lang="en-US" sz="2200" baseline="0" dirty="0" smtClean="0"/>
                        <a:t>Citizenship = basis for rule </a:t>
                      </a:r>
                    </a:p>
                    <a:p>
                      <a:pPr marL="285750" indent="-285750">
                        <a:buFontTx/>
                        <a:buChar char="-"/>
                      </a:pPr>
                      <a:r>
                        <a:rPr lang="en-US" sz="2200" baseline="0" dirty="0" smtClean="0"/>
                        <a:t>Majority rules in decisions </a:t>
                      </a:r>
                      <a:endParaRPr lang="en-US" sz="2200"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Warm-Up</a:t>
            </a:r>
            <a:endParaRPr lang="en-US" dirty="0"/>
          </a:p>
        </p:txBody>
      </p:sp>
      <p:sp>
        <p:nvSpPr>
          <p:cNvPr id="3" name="Content Placeholder 2"/>
          <p:cNvSpPr>
            <a:spLocks noGrp="1"/>
          </p:cNvSpPr>
          <p:nvPr>
            <p:ph idx="1"/>
          </p:nvPr>
        </p:nvSpPr>
        <p:spPr>
          <a:xfrm>
            <a:off x="373850" y="1894167"/>
            <a:ext cx="8770149" cy="4657424"/>
          </a:xfrm>
        </p:spPr>
        <p:txBody>
          <a:bodyPr>
            <a:normAutofit fontScale="92500" lnSpcReduction="20000"/>
          </a:bodyPr>
          <a:lstStyle/>
          <a:p>
            <a:r>
              <a:rPr lang="en-US" sz="5400" dirty="0" smtClean="0"/>
              <a:t>Why do we</a:t>
            </a:r>
            <a:r>
              <a:rPr lang="en-US" sz="5400" dirty="0" smtClean="0"/>
              <a:t>  ask questions?</a:t>
            </a:r>
            <a:endParaRPr lang="en-US" sz="5400" dirty="0" smtClean="0"/>
          </a:p>
          <a:p>
            <a:r>
              <a:rPr lang="en-US" sz="5400" dirty="0" smtClean="0"/>
              <a:t>List specific reasons or purposes for asking a question</a:t>
            </a:r>
          </a:p>
          <a:p>
            <a:r>
              <a:rPr lang="en-US" sz="5400" dirty="0" smtClean="0"/>
              <a:t>You can also list specific examples (both in school and at home)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Purposes for Questioning</a:t>
            </a:r>
            <a:endParaRPr lang="en-US" dirty="0"/>
          </a:p>
        </p:txBody>
      </p:sp>
      <p:sp>
        <p:nvSpPr>
          <p:cNvPr id="3" name="Content Placeholder 2"/>
          <p:cNvSpPr>
            <a:spLocks noGrp="1"/>
          </p:cNvSpPr>
          <p:nvPr>
            <p:ph idx="1"/>
          </p:nvPr>
        </p:nvSpPr>
        <p:spPr>
          <a:xfrm>
            <a:off x="329287" y="1438836"/>
            <a:ext cx="8458200" cy="4648200"/>
          </a:xfrm>
        </p:spPr>
        <p:txBody>
          <a:bodyPr>
            <a:normAutofit fontScale="77500" lnSpcReduction="20000"/>
          </a:bodyPr>
          <a:lstStyle/>
          <a:p>
            <a:endParaRPr lang="en-US" sz="5000" dirty="0" smtClean="0"/>
          </a:p>
          <a:p>
            <a:r>
              <a:rPr lang="en-US" sz="5000" dirty="0" smtClean="0"/>
              <a:t>To gather information or clarify information</a:t>
            </a:r>
          </a:p>
          <a:p>
            <a:r>
              <a:rPr lang="en-US" sz="5000" dirty="0" smtClean="0"/>
              <a:t>To direct future research</a:t>
            </a:r>
          </a:p>
          <a:p>
            <a:r>
              <a:rPr lang="en-US" sz="5000" dirty="0" smtClean="0"/>
              <a:t>To challenge</a:t>
            </a:r>
          </a:p>
          <a:p>
            <a:r>
              <a:rPr lang="en-US" sz="5000" dirty="0" smtClean="0"/>
              <a:t>To form an argument or understanding</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62837"/>
            <a:ext cx="9430255" cy="1472184"/>
          </a:xfrm>
        </p:spPr>
        <p:txBody>
          <a:bodyPr/>
          <a:lstStyle/>
          <a:p>
            <a:r>
              <a:rPr lang="en-US" dirty="0" smtClean="0"/>
              <a:t>	</a:t>
            </a:r>
            <a:br>
              <a:rPr lang="en-US" dirty="0" smtClean="0"/>
            </a:br>
            <a:r>
              <a:rPr lang="en-US" dirty="0" smtClean="0"/>
              <a:t>					</a:t>
            </a:r>
            <a:br>
              <a:rPr lang="en-US" dirty="0" smtClean="0"/>
            </a:br>
            <a:r>
              <a:rPr lang="en-US" dirty="0" smtClean="0"/>
              <a:t> </a:t>
            </a:r>
            <a:br>
              <a:rPr lang="en-US" dirty="0" smtClean="0"/>
            </a:br>
            <a:r>
              <a:rPr lang="en-US" dirty="0" smtClean="0"/>
              <a:t> “It is a miracle that curiosity survives formal education.”</a:t>
            </a:r>
            <a:endParaRPr lang="en-US" dirty="0"/>
          </a:p>
        </p:txBody>
      </p:sp>
      <p:sp>
        <p:nvSpPr>
          <p:cNvPr id="3" name="Text Placeholder 2"/>
          <p:cNvSpPr>
            <a:spLocks noGrp="1"/>
          </p:cNvSpPr>
          <p:nvPr>
            <p:ph type="body" idx="1"/>
          </p:nvPr>
        </p:nvSpPr>
        <p:spPr>
          <a:xfrm>
            <a:off x="685800" y="2057400"/>
            <a:ext cx="7770813" cy="1755648"/>
          </a:xfrm>
        </p:spPr>
        <p:txBody>
          <a:bodyPr/>
          <a:lstStyle/>
          <a:p>
            <a:r>
              <a:rPr lang="en-US" dirty="0" smtClean="0"/>
              <a:t>ALBERT EINSTIEN</a:t>
            </a:r>
            <a:endParaRPr lang="en-US" dirty="0"/>
          </a:p>
        </p:txBody>
      </p:sp>
      <p:sp>
        <p:nvSpPr>
          <p:cNvPr id="4" name="Rectangle 3"/>
          <p:cNvSpPr/>
          <p:nvPr/>
        </p:nvSpPr>
        <p:spPr>
          <a:xfrm>
            <a:off x="1" y="3813048"/>
            <a:ext cx="9143999" cy="1754327"/>
          </a:xfrm>
          <a:prstGeom prst="rect">
            <a:avLst/>
          </a:prstGeom>
        </p:spPr>
        <p:txBody>
          <a:bodyPr wrap="square">
            <a:spAutoFit/>
          </a:bodyPr>
          <a:lstStyle/>
          <a:p>
            <a:pPr algn="ctr"/>
            <a:r>
              <a:rPr lang="en-US" sz="5400" dirty="0" smtClean="0">
                <a:solidFill>
                  <a:schemeClr val="tx2"/>
                </a:solidFill>
                <a:effectLst>
                  <a:outerShdw blurRad="38100" dist="12700" algn="l" rotWithShape="0">
                    <a:prstClr val="black">
                      <a:alpha val="40000"/>
                    </a:prstClr>
                  </a:outerShdw>
                </a:effectLst>
                <a:latin typeface="+mj-lt"/>
                <a:ea typeface="+mj-ea"/>
                <a:cs typeface="+mj-cs"/>
              </a:rPr>
              <a:t>“The </a:t>
            </a:r>
            <a:r>
              <a:rPr lang="en-US" sz="5400" dirty="0" smtClean="0">
                <a:solidFill>
                  <a:schemeClr val="tx2"/>
                </a:solidFill>
                <a:effectLst>
                  <a:outerShdw blurRad="38100" dist="12700" algn="l" rotWithShape="0">
                    <a:prstClr val="black">
                      <a:alpha val="40000"/>
                    </a:prstClr>
                  </a:outerShdw>
                </a:effectLst>
                <a:latin typeface="+mj-lt"/>
                <a:ea typeface="+mj-ea"/>
                <a:cs typeface="+mj-cs"/>
              </a:rPr>
              <a:t>power to question is the basis of all human progress</a:t>
            </a:r>
            <a:r>
              <a:rPr lang="en-US" sz="5400" dirty="0" smtClean="0">
                <a:solidFill>
                  <a:schemeClr val="tx2"/>
                </a:solidFill>
                <a:effectLst>
                  <a:outerShdw blurRad="38100" dist="12700" algn="l" rotWithShape="0">
                    <a:prstClr val="black">
                      <a:alpha val="40000"/>
                    </a:prstClr>
                  </a:outerShdw>
                </a:effectLst>
                <a:latin typeface="+mj-lt"/>
                <a:ea typeface="+mj-ea"/>
                <a:cs typeface="+mj-cs"/>
              </a:rPr>
              <a:t>.”</a:t>
            </a:r>
            <a:endParaRPr lang="en-US" sz="5400" dirty="0" smtClean="0">
              <a:solidFill>
                <a:schemeClr val="tx2"/>
              </a:solidFill>
              <a:effectLst>
                <a:outerShdw blurRad="38100" dist="12700" algn="l" rotWithShape="0">
                  <a:prstClr val="black">
                    <a:alpha val="40000"/>
                  </a:prstClr>
                </a:outerShdw>
              </a:effectLst>
              <a:latin typeface="+mj-lt"/>
              <a:ea typeface="+mj-ea"/>
              <a:cs typeface="+mj-cs"/>
            </a:endParaRPr>
          </a:p>
        </p:txBody>
      </p:sp>
      <p:sp>
        <p:nvSpPr>
          <p:cNvPr id="5" name="Rectangle 4"/>
          <p:cNvSpPr/>
          <p:nvPr/>
        </p:nvSpPr>
        <p:spPr>
          <a:xfrm>
            <a:off x="4019809" y="6137995"/>
            <a:ext cx="1587807" cy="369332"/>
          </a:xfrm>
          <a:prstGeom prst="rect">
            <a:avLst/>
          </a:prstGeom>
        </p:spPr>
        <p:txBody>
          <a:bodyPr wrap="none">
            <a:spAutoFit/>
          </a:bodyPr>
          <a:lstStyle/>
          <a:p>
            <a:r>
              <a:rPr lang="en-US" dirty="0" err="1" smtClean="0"/>
              <a:t>Indira</a:t>
            </a:r>
            <a:r>
              <a:rPr lang="en-US" dirty="0" smtClean="0"/>
              <a:t> </a:t>
            </a:r>
            <a:r>
              <a:rPr lang="en-US" dirty="0" err="1" smtClean="0"/>
              <a:t>Ghandi</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GREECE</a:t>
            </a:r>
            <a:endParaRPr lang="en-US" dirty="0"/>
          </a:p>
        </p:txBody>
      </p:sp>
      <p:sp>
        <p:nvSpPr>
          <p:cNvPr id="3" name="Text Placeholder 2"/>
          <p:cNvSpPr>
            <a:spLocks noGrp="1"/>
          </p:cNvSpPr>
          <p:nvPr>
            <p:ph type="body" idx="1"/>
          </p:nvPr>
        </p:nvSpPr>
        <p:spPr/>
        <p:txBody>
          <a:bodyPr/>
          <a:lstStyle/>
          <a:p>
            <a:r>
              <a:rPr lang="en-US" dirty="0" smtClean="0"/>
              <a:t>ATHENS AND SPARTA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Geography</a:t>
            </a:r>
            <a:endParaRPr lang="en-US" dirty="0"/>
          </a:p>
        </p:txBody>
      </p:sp>
      <p:pic>
        <p:nvPicPr>
          <p:cNvPr id="7" name="Content Placeholder 3" descr="Screen Clipping"/>
          <p:cNvPicPr>
            <a:picLocks noGrp="1" noChangeAspect="1"/>
          </p:cNvPicPr>
          <p:nvPr>
            <p:ph sz="half" idx="1"/>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2818" b="-22818"/>
          <a:stretch/>
        </p:blipFill>
        <p:spPr>
          <a:xfrm>
            <a:off x="0" y="1438836"/>
            <a:ext cx="6069446" cy="6069446"/>
          </a:xfrm>
        </p:spPr>
      </p:pic>
      <p:sp>
        <p:nvSpPr>
          <p:cNvPr id="8" name="Content Placeholder 7"/>
          <p:cNvSpPr txBox="1">
            <a:spLocks noGrp="1"/>
          </p:cNvSpPr>
          <p:nvPr>
            <p:ph sz="half" idx="2"/>
          </p:nvPr>
        </p:nvSpPr>
        <p:spPr>
          <a:xfrm>
            <a:off x="6069446" y="1893606"/>
            <a:ext cx="3074987" cy="4157663"/>
          </a:xfrm>
          <a:prstGeom prst="rect">
            <a:avLst/>
          </a:prstGeom>
          <a:noFill/>
        </p:spPr>
        <p:txBody>
          <a:bodyPr wrap="square" rtlCol="0">
            <a:spAutoFit/>
          </a:bodyPr>
          <a:lstStyle/>
          <a:p>
            <a:r>
              <a:rPr lang="en-US" sz="2400" dirty="0" smtClean="0"/>
              <a:t>To the left is a map of Greece.  The highlighted portion is Greece.  The brown shades indicate higher elevation.  What stands out about the geography of  Greece?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Geography</a:t>
            </a:r>
            <a:endParaRPr lang="en-US" dirty="0"/>
          </a:p>
        </p:txBody>
      </p:sp>
      <p:sp>
        <p:nvSpPr>
          <p:cNvPr id="5" name="Content Placeholder 1"/>
          <p:cNvSpPr>
            <a:spLocks noGrp="1"/>
          </p:cNvSpPr>
          <p:nvPr>
            <p:ph sz="half" idx="1"/>
          </p:nvPr>
        </p:nvSpPr>
        <p:spPr>
          <a:xfrm>
            <a:off x="373852" y="2133724"/>
            <a:ext cx="8458200" cy="4724276"/>
          </a:xfrm>
        </p:spPr>
        <p:txBody>
          <a:bodyPr>
            <a:normAutofit lnSpcReduction="10000"/>
          </a:bodyPr>
          <a:lstStyle/>
          <a:p>
            <a:r>
              <a:rPr lang="en-US" sz="2800" dirty="0" smtClean="0"/>
              <a:t>Most of the land is very mountainous </a:t>
            </a:r>
          </a:p>
          <a:p>
            <a:pPr lvl="1"/>
            <a:r>
              <a:rPr lang="en-US" sz="2400" dirty="0" smtClean="0"/>
              <a:t>Defined the way of life – instead of one unified state, lots of little city-states, each with their own governance </a:t>
            </a:r>
          </a:p>
          <a:p>
            <a:pPr lvl="1"/>
            <a:r>
              <a:rPr lang="en-US" sz="2400" dirty="0" smtClean="0"/>
              <a:t>Independent communities </a:t>
            </a:r>
          </a:p>
          <a:p>
            <a:pPr lvl="1"/>
            <a:r>
              <a:rPr lang="en-US" sz="2400" dirty="0" smtClean="0"/>
              <a:t>Also makes transportation really difficult </a:t>
            </a:r>
          </a:p>
          <a:p>
            <a:r>
              <a:rPr lang="en-US" sz="2800" dirty="0" smtClean="0"/>
              <a:t>Greeks did not live on the land, but around the sea </a:t>
            </a:r>
          </a:p>
          <a:p>
            <a:pPr lvl="1"/>
            <a:r>
              <a:rPr lang="en-US" sz="2400" dirty="0" smtClean="0"/>
              <a:t>Aegean Sea, Ionian Sea, and Black Sea all linked different parts of Greece </a:t>
            </a:r>
          </a:p>
          <a:p>
            <a:pPr lvl="1"/>
            <a:r>
              <a:rPr lang="en-US" sz="2400" dirty="0" smtClean="0"/>
              <a:t>Spectacular sailors </a:t>
            </a:r>
          </a:p>
          <a:p>
            <a:pPr lvl="1"/>
            <a:r>
              <a:rPr lang="en-US" sz="2400" dirty="0" smtClean="0"/>
              <a:t>Sea travel and trade equally important because Greece lacked a lot of natural resources </a:t>
            </a:r>
            <a:endParaRPr lang="en-US" sz="2400" dirty="0"/>
          </a:p>
          <a:p>
            <a:pPr marL="365760" lvl="1" indent="0">
              <a:buNone/>
            </a:pP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 of Homer</a:t>
            </a:r>
            <a:endParaRPr lang="en-US" dirty="0"/>
          </a:p>
        </p:txBody>
      </p:sp>
      <p:sp>
        <p:nvSpPr>
          <p:cNvPr id="3" name="Content Placeholder 2"/>
          <p:cNvSpPr>
            <a:spLocks noGrp="1"/>
          </p:cNvSpPr>
          <p:nvPr>
            <p:ph idx="1"/>
          </p:nvPr>
        </p:nvSpPr>
        <p:spPr>
          <a:xfrm>
            <a:off x="396134" y="2139295"/>
            <a:ext cx="5186274" cy="4428564"/>
          </a:xfrm>
        </p:spPr>
        <p:txBody>
          <a:bodyPr/>
          <a:lstStyle/>
          <a:p>
            <a:r>
              <a:rPr lang="en-US" dirty="0" smtClean="0">
                <a:solidFill>
                  <a:schemeClr val="bg1">
                    <a:lumMod val="50000"/>
                  </a:schemeClr>
                </a:solidFill>
              </a:rPr>
              <a:t>Circa 1000 B.C.E.-circa 750 B.C.E.</a:t>
            </a:r>
          </a:p>
          <a:p>
            <a:r>
              <a:rPr lang="en-US" dirty="0" smtClean="0">
                <a:solidFill>
                  <a:schemeClr val="tx1">
                    <a:lumMod val="50000"/>
                    <a:lumOff val="50000"/>
                  </a:schemeClr>
                </a:solidFill>
              </a:rPr>
              <a:t>Greece’s “Dark Ages” – little information known</a:t>
            </a:r>
          </a:p>
          <a:p>
            <a:r>
              <a:rPr lang="en-US" dirty="0" smtClean="0">
                <a:solidFill>
                  <a:schemeClr val="tx1">
                    <a:lumMod val="50000"/>
                    <a:lumOff val="50000"/>
                  </a:schemeClr>
                </a:solidFill>
              </a:rPr>
              <a:t>The </a:t>
            </a:r>
            <a:r>
              <a:rPr lang="en-US" dirty="0" err="1" smtClean="0">
                <a:solidFill>
                  <a:schemeClr val="tx1">
                    <a:lumMod val="50000"/>
                    <a:lumOff val="50000"/>
                  </a:schemeClr>
                </a:solidFill>
              </a:rPr>
              <a:t>Illiad</a:t>
            </a:r>
            <a:r>
              <a:rPr lang="en-US" dirty="0" smtClean="0">
                <a:solidFill>
                  <a:schemeClr val="tx1">
                    <a:lumMod val="50000"/>
                    <a:lumOff val="50000"/>
                  </a:schemeClr>
                </a:solidFill>
              </a:rPr>
              <a:t>- Epic Poem about the Trojan War</a:t>
            </a:r>
          </a:p>
          <a:p>
            <a:r>
              <a:rPr lang="en-US" dirty="0" smtClean="0">
                <a:solidFill>
                  <a:schemeClr val="tx1">
                    <a:lumMod val="50000"/>
                    <a:lumOff val="50000"/>
                  </a:schemeClr>
                </a:solidFill>
              </a:rPr>
              <a:t>The </a:t>
            </a:r>
            <a:r>
              <a:rPr lang="en-US" dirty="0" err="1" smtClean="0">
                <a:solidFill>
                  <a:schemeClr val="tx1">
                    <a:lumMod val="50000"/>
                    <a:lumOff val="50000"/>
                  </a:schemeClr>
                </a:solidFill>
              </a:rPr>
              <a:t>Oddyssey</a:t>
            </a:r>
            <a:r>
              <a:rPr lang="en-US" dirty="0" smtClean="0">
                <a:solidFill>
                  <a:schemeClr val="tx1">
                    <a:lumMod val="50000"/>
                    <a:lumOff val="50000"/>
                  </a:schemeClr>
                </a:solidFill>
              </a:rPr>
              <a:t>- Epic Poem about one many </a:t>
            </a:r>
          </a:p>
          <a:p>
            <a:r>
              <a:rPr lang="en-US" dirty="0" smtClean="0">
                <a:solidFill>
                  <a:schemeClr val="tx1">
                    <a:lumMod val="50000"/>
                    <a:lumOff val="50000"/>
                  </a:schemeClr>
                </a:solidFill>
              </a:rPr>
              <a:t>Sacred books in later Greek culture</a:t>
            </a:r>
          </a:p>
        </p:txBody>
      </p:sp>
      <p:pic>
        <p:nvPicPr>
          <p:cNvPr id="7" name="Picture 6"/>
          <p:cNvPicPr>
            <a:picLocks noChangeAspect="1"/>
          </p:cNvPicPr>
          <p:nvPr/>
        </p:nvPicPr>
        <p:blipFill>
          <a:blip r:embed="rId3"/>
          <a:stretch>
            <a:fillRect/>
          </a:stretch>
        </p:blipFill>
        <p:spPr>
          <a:xfrm>
            <a:off x="6332282" y="2139295"/>
            <a:ext cx="2794000" cy="35179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Iliad and the Odyssey</a:t>
            </a:r>
            <a:endParaRPr lang="en-US" dirty="0"/>
          </a:p>
        </p:txBody>
      </p:sp>
      <p:pic>
        <p:nvPicPr>
          <p:cNvPr id="3" name="Picture 2"/>
          <p:cNvPicPr>
            <a:picLocks noChangeAspect="1"/>
          </p:cNvPicPr>
          <p:nvPr/>
        </p:nvPicPr>
        <p:blipFill>
          <a:blip r:embed="rId3"/>
          <a:stretch>
            <a:fillRect/>
          </a:stretch>
        </p:blipFill>
        <p:spPr>
          <a:xfrm>
            <a:off x="412789" y="3560255"/>
            <a:ext cx="4746079" cy="3617567"/>
          </a:xfrm>
          <a:prstGeom prst="rect">
            <a:avLst/>
          </a:prstGeom>
        </p:spPr>
      </p:pic>
      <p:pic>
        <p:nvPicPr>
          <p:cNvPr id="4" name="Picture 3"/>
          <p:cNvPicPr>
            <a:picLocks noChangeAspect="1"/>
          </p:cNvPicPr>
          <p:nvPr/>
        </p:nvPicPr>
        <p:blipFill>
          <a:blip r:embed="rId4"/>
          <a:stretch>
            <a:fillRect/>
          </a:stretch>
        </p:blipFill>
        <p:spPr>
          <a:xfrm>
            <a:off x="5158868" y="3560255"/>
            <a:ext cx="3297745" cy="3297745"/>
          </a:xfrm>
          <a:prstGeom prst="rect">
            <a:avLst/>
          </a:prstGeom>
        </p:spPr>
      </p:pic>
      <p:sp>
        <p:nvSpPr>
          <p:cNvPr id="5" name="TextBox 4"/>
          <p:cNvSpPr txBox="1"/>
          <p:nvPr/>
        </p:nvSpPr>
        <p:spPr>
          <a:xfrm>
            <a:off x="685799" y="2038999"/>
            <a:ext cx="8048768" cy="1569660"/>
          </a:xfrm>
          <a:prstGeom prst="rect">
            <a:avLst/>
          </a:prstGeom>
          <a:noFill/>
        </p:spPr>
        <p:txBody>
          <a:bodyPr wrap="square" rtlCol="0">
            <a:spAutoFit/>
          </a:bodyPr>
          <a:lstStyle/>
          <a:p>
            <a:r>
              <a:rPr lang="en-US" sz="2400" dirty="0" smtClean="0"/>
              <a:t>-</a:t>
            </a:r>
            <a:r>
              <a:rPr lang="en-US" sz="3200" dirty="0" smtClean="0"/>
              <a:t>Defined Manhood</a:t>
            </a:r>
          </a:p>
          <a:p>
            <a:r>
              <a:rPr lang="en-US" sz="3200" dirty="0" smtClean="0"/>
              <a:t>-Humans relationship with the gods</a:t>
            </a:r>
          </a:p>
          <a:p>
            <a:r>
              <a:rPr lang="en-US" sz="3200" dirty="0" smtClean="0"/>
              <a:t>-How to conduct yourself in war</a:t>
            </a:r>
            <a:endParaRPr lang="en-US" sz="3200"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327</TotalTime>
  <Words>1105</Words>
  <Application>Microsoft Macintosh PowerPoint</Application>
  <PresentationFormat>On-screen Show (4:3)</PresentationFormat>
  <Paragraphs>142</Paragraphs>
  <Slides>19</Slides>
  <Notes>12</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Folio</vt:lpstr>
      <vt:lpstr>The Purpose of Questioning</vt:lpstr>
      <vt:lpstr>Warm-Up</vt:lpstr>
      <vt:lpstr>Purposes for Questioning</vt:lpstr>
      <vt:lpstr>           “It is a miracle that curiosity survives formal education.”</vt:lpstr>
      <vt:lpstr>ANCIENT GREECE</vt:lpstr>
      <vt:lpstr>Geography</vt:lpstr>
      <vt:lpstr>Greek Geography</vt:lpstr>
      <vt:lpstr>The Age of Homer</vt:lpstr>
      <vt:lpstr>The Iliad and the Odyssey</vt:lpstr>
      <vt:lpstr>Greek City-States</vt:lpstr>
      <vt:lpstr>Slide 11</vt:lpstr>
      <vt:lpstr>Forces uniting the Greeks</vt:lpstr>
      <vt:lpstr>Forces Uniting the Greeks</vt:lpstr>
      <vt:lpstr>Greek Language and Alphabet</vt:lpstr>
      <vt:lpstr>Forces Uniting then Greeks</vt:lpstr>
      <vt:lpstr>Greek Mythology</vt:lpstr>
      <vt:lpstr>Forces Disuniting the Greeks</vt:lpstr>
      <vt:lpstr>The Greek Warrior</vt:lpstr>
      <vt:lpstr>Different Forms of Government </vt:lpstr>
    </vt:vector>
  </TitlesOfParts>
  <Company>Student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Purpose of Questioning</dc:title>
  <dc:creator>Stefanie Graefe</dc:creator>
  <cp:lastModifiedBy>Stefanie Graefe</cp:lastModifiedBy>
  <cp:revision>4</cp:revision>
  <dcterms:created xsi:type="dcterms:W3CDTF">2012-12-09T22:59:24Z</dcterms:created>
  <dcterms:modified xsi:type="dcterms:W3CDTF">2012-12-10T01:41:47Z</dcterms:modified>
</cp:coreProperties>
</file>