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Override PartName="/ppt/slides/slide11.xml" ContentType="application/vnd.openxmlformats-officedocument.presentationml.slide+xml"/>
  <Default Extension="xml" ContentType="application/xml"/>
  <Override PartName="/ppt/slides/slide9.xml" ContentType="application/vnd.openxmlformats-officedocument.presentationml.slide+xml"/>
  <Override PartName="/ppt/notesSlides/notesSlide3.xml" ContentType="application/vnd.openxmlformats-officedocument.presentationml.notesSlide+xml"/>
  <Default Extension="jpeg" ContentType="image/jpeg"/>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98" d="100"/>
          <a:sy n="98" d="100"/>
        </p:scale>
        <p:origin x="-440"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D4CF4F-0FA4-7D4C-8D45-5822A17DDEA2}" type="datetimeFigureOut">
              <a:rPr lang="en-US" smtClean="0"/>
              <a:pPr/>
              <a:t>1/31/13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03CE1B-18A0-9444-9456-57876A25C24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Create this Table in your notebooks. I</a:t>
            </a:r>
            <a:r>
              <a:rPr lang="en-US" baseline="0" dirty="0" smtClean="0"/>
              <a:t> would like you to number each picture.  I want you to write decent notes and observations. These notes will help you with your project</a:t>
            </a:r>
            <a:endParaRPr lang="en-US" dirty="0"/>
          </a:p>
        </p:txBody>
      </p:sp>
      <p:sp>
        <p:nvSpPr>
          <p:cNvPr id="4" name="Slide Number Placeholder 3"/>
          <p:cNvSpPr>
            <a:spLocks noGrp="1"/>
          </p:cNvSpPr>
          <p:nvPr>
            <p:ph type="sldNum" sz="quarter" idx="10"/>
          </p:nvPr>
        </p:nvSpPr>
        <p:spPr/>
        <p:txBody>
          <a:bodyPr/>
          <a:lstStyle/>
          <a:p>
            <a:fld id="{7C51DC98-F31D-2B43-A167-7CF3C58B1358}"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Living quarters</a:t>
            </a:r>
            <a:r>
              <a:rPr lang="en-US" baseline="0" dirty="0" smtClean="0"/>
              <a:t> on a ship</a:t>
            </a:r>
            <a:endParaRPr lang="en-US" dirty="0"/>
          </a:p>
        </p:txBody>
      </p:sp>
      <p:sp>
        <p:nvSpPr>
          <p:cNvPr id="4" name="Slide Number Placeholder 3"/>
          <p:cNvSpPr>
            <a:spLocks noGrp="1"/>
          </p:cNvSpPr>
          <p:nvPr>
            <p:ph type="sldNum" sz="quarter" idx="10"/>
          </p:nvPr>
        </p:nvSpPr>
        <p:spPr/>
        <p:txBody>
          <a:bodyPr/>
          <a:lstStyle/>
          <a:p>
            <a:fld id="{7C51DC98-F31D-2B43-A167-7CF3C58B1358}"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is often all that slaves wore. If they were often left naked, what does that tell you about how the slave traders viewed them?</a:t>
            </a:r>
            <a:endParaRPr lang="en-US" dirty="0"/>
          </a:p>
        </p:txBody>
      </p:sp>
      <p:sp>
        <p:nvSpPr>
          <p:cNvPr id="4" name="Slide Number Placeholder 3"/>
          <p:cNvSpPr>
            <a:spLocks noGrp="1"/>
          </p:cNvSpPr>
          <p:nvPr>
            <p:ph type="sldNum" sz="quarter" idx="10"/>
          </p:nvPr>
        </p:nvSpPr>
        <p:spPr/>
        <p:txBody>
          <a:bodyPr/>
          <a:lstStyle/>
          <a:p>
            <a:fld id="{7C51DC98-F31D-2B43-A167-7CF3C58B1358}"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Also accounts of sexual abuse</a:t>
            </a:r>
            <a:endParaRPr lang="en-US" dirty="0"/>
          </a:p>
        </p:txBody>
      </p:sp>
      <p:sp>
        <p:nvSpPr>
          <p:cNvPr id="4" name="Slide Number Placeholder 3"/>
          <p:cNvSpPr>
            <a:spLocks noGrp="1"/>
          </p:cNvSpPr>
          <p:nvPr>
            <p:ph type="sldNum" sz="quarter" idx="10"/>
          </p:nvPr>
        </p:nvSpPr>
        <p:spPr/>
        <p:txBody>
          <a:bodyPr/>
          <a:lstStyle/>
          <a:p>
            <a:fld id="{7C51DC98-F31D-2B43-A167-7CF3C58B1358}"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C51DC98-F31D-2B43-A167-7CF3C58B1358}"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Consider</a:t>
            </a:r>
          </a:p>
          <a:p>
            <a:r>
              <a:rPr lang="en-US" dirty="0" smtClean="0"/>
              <a:t>	-Your</a:t>
            </a:r>
            <a:r>
              <a:rPr lang="en-US" baseline="0" dirty="0" smtClean="0"/>
              <a:t> audience</a:t>
            </a:r>
          </a:p>
          <a:p>
            <a:r>
              <a:rPr lang="en-US" baseline="0" dirty="0" smtClean="0"/>
              <a:t>	-Your role</a:t>
            </a:r>
          </a:p>
          <a:p>
            <a:r>
              <a:rPr lang="en-US" baseline="0" dirty="0" smtClean="0"/>
              <a:t>	-what evidence will be persuasive</a:t>
            </a:r>
          </a:p>
          <a:p>
            <a:endParaRPr lang="en-US" baseline="0" dirty="0" smtClean="0"/>
          </a:p>
          <a:p>
            <a:r>
              <a:rPr lang="en-US" baseline="0" dirty="0" smtClean="0"/>
              <a:t>I realize that if were were really writing a letter at the time you would not cite the names of sources in parenthesis. But this is so you can start to get into the habit of citing for your other projects in this class</a:t>
            </a:r>
          </a:p>
          <a:p>
            <a:endParaRPr lang="en-US" baseline="0" dirty="0" smtClean="0"/>
          </a:p>
        </p:txBody>
      </p:sp>
      <p:sp>
        <p:nvSpPr>
          <p:cNvPr id="4" name="Slide Number Placeholder 3"/>
          <p:cNvSpPr>
            <a:spLocks noGrp="1"/>
          </p:cNvSpPr>
          <p:nvPr>
            <p:ph type="sldNum" sz="quarter" idx="10"/>
          </p:nvPr>
        </p:nvSpPr>
        <p:spPr/>
        <p:txBody>
          <a:bodyPr/>
          <a:lstStyle/>
          <a:p>
            <a:fld id="{7C51DC98-F31D-2B43-A167-7CF3C58B1358}" type="slidenum">
              <a:rPr lang="en-US" smtClean="0"/>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C51DC98-F31D-2B43-A167-7CF3C58B1358}"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59D145-B031-5644-8724-EA25FC53618A}" type="datetimeFigureOut">
              <a:rPr lang="en-US" smtClean="0"/>
              <a:pPr/>
              <a:t>1/31/13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F95B19-8A5A-5F47-B23D-9C86A5C7A41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59D145-B031-5644-8724-EA25FC53618A}" type="datetimeFigureOut">
              <a:rPr lang="en-US" smtClean="0"/>
              <a:pPr/>
              <a:t>1/31/13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F95B19-8A5A-5F47-B23D-9C86A5C7A41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59D145-B031-5644-8724-EA25FC53618A}" type="datetimeFigureOut">
              <a:rPr lang="en-US" smtClean="0"/>
              <a:pPr/>
              <a:t>1/31/13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F95B19-8A5A-5F47-B23D-9C86A5C7A41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59D145-B031-5644-8724-EA25FC53618A}" type="datetimeFigureOut">
              <a:rPr lang="en-US" smtClean="0"/>
              <a:pPr/>
              <a:t>1/31/13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F95B19-8A5A-5F47-B23D-9C86A5C7A41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59D145-B031-5644-8724-EA25FC53618A}" type="datetimeFigureOut">
              <a:rPr lang="en-US" smtClean="0"/>
              <a:pPr/>
              <a:t>1/31/13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F95B19-8A5A-5F47-B23D-9C86A5C7A41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59D145-B031-5644-8724-EA25FC53618A}" type="datetimeFigureOut">
              <a:rPr lang="en-US" smtClean="0"/>
              <a:pPr/>
              <a:t>1/31/13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F95B19-8A5A-5F47-B23D-9C86A5C7A41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59D145-B031-5644-8724-EA25FC53618A}" type="datetimeFigureOut">
              <a:rPr lang="en-US" smtClean="0"/>
              <a:pPr/>
              <a:t>1/31/13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F95B19-8A5A-5F47-B23D-9C86A5C7A41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59D145-B031-5644-8724-EA25FC53618A}" type="datetimeFigureOut">
              <a:rPr lang="en-US" smtClean="0"/>
              <a:pPr/>
              <a:t>1/31/13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F95B19-8A5A-5F47-B23D-9C86A5C7A41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59D145-B031-5644-8724-EA25FC53618A}" type="datetimeFigureOut">
              <a:rPr lang="en-US" smtClean="0"/>
              <a:pPr/>
              <a:t>1/31/13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F95B19-8A5A-5F47-B23D-9C86A5C7A41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59D145-B031-5644-8724-EA25FC53618A}" type="datetimeFigureOut">
              <a:rPr lang="en-US" smtClean="0"/>
              <a:pPr/>
              <a:t>1/31/13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F95B19-8A5A-5F47-B23D-9C86A5C7A41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59D145-B031-5644-8724-EA25FC53618A}" type="datetimeFigureOut">
              <a:rPr lang="en-US" smtClean="0"/>
              <a:pPr/>
              <a:t>1/31/13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F95B19-8A5A-5F47-B23D-9C86A5C7A41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59D145-B031-5644-8724-EA25FC53618A}" type="datetimeFigureOut">
              <a:rPr lang="en-US" smtClean="0"/>
              <a:pPr/>
              <a:t>1/31/13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F95B19-8A5A-5F47-B23D-9C86A5C7A41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Middle Passages Images</a:t>
            </a:r>
            <a:endParaRPr lang="en-US" dirty="0"/>
          </a:p>
        </p:txBody>
      </p:sp>
      <p:graphicFrame>
        <p:nvGraphicFramePr>
          <p:cNvPr id="4" name="Content Placeholder 3"/>
          <p:cNvGraphicFramePr>
            <a:graphicFrameLocks noGrp="1"/>
          </p:cNvGraphicFramePr>
          <p:nvPr>
            <p:ph idx="1"/>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896594612"/>
              </p:ext>
            </p:extLst>
          </p:nvPr>
        </p:nvGraphicFramePr>
        <p:xfrm>
          <a:off x="304800" y="1600200"/>
          <a:ext cx="8534400" cy="5029200"/>
        </p:xfrm>
        <a:graphic>
          <a:graphicData uri="http://schemas.openxmlformats.org/drawingml/2006/table">
            <a:tbl>
              <a:tblPr firstRow="1" bandRow="1">
                <a:tableStyleId>{5C22544A-7EE6-4342-B048-85BDC9FD1C3A}</a:tableStyleId>
              </a:tblPr>
              <a:tblGrid>
                <a:gridCol w="4267200"/>
                <a:gridCol w="4267200"/>
              </a:tblGrid>
              <a:tr h="707571">
                <a:tc>
                  <a:txBody>
                    <a:bodyPr/>
                    <a:lstStyle/>
                    <a:p>
                      <a:pPr algn="ctr"/>
                      <a:r>
                        <a:rPr lang="en-US" dirty="0" smtClean="0"/>
                        <a:t>Image </a:t>
                      </a:r>
                      <a:endParaRPr lang="en-US" dirty="0"/>
                    </a:p>
                  </a:txBody>
                  <a:tcPr/>
                </a:tc>
                <a:tc>
                  <a:txBody>
                    <a:bodyPr/>
                    <a:lstStyle/>
                    <a:p>
                      <a:pPr algn="ctr"/>
                      <a:r>
                        <a:rPr lang="en-US" dirty="0" smtClean="0"/>
                        <a:t>Inferences</a:t>
                      </a:r>
                      <a:r>
                        <a:rPr lang="en-US" baseline="0" dirty="0" smtClean="0"/>
                        <a:t> about the Middle Passage </a:t>
                      </a:r>
                      <a:endParaRPr lang="en-US" dirty="0"/>
                    </a:p>
                  </a:txBody>
                  <a:tcPr/>
                </a:tc>
              </a:tr>
              <a:tr h="707571">
                <a:tc>
                  <a:txBody>
                    <a:bodyPr/>
                    <a:lstStyle/>
                    <a:p>
                      <a:endParaRPr lang="en-US"/>
                    </a:p>
                  </a:txBody>
                  <a:tcPr/>
                </a:tc>
                <a:tc>
                  <a:txBody>
                    <a:bodyPr/>
                    <a:lstStyle/>
                    <a:p>
                      <a:endParaRPr lang="en-US" dirty="0"/>
                    </a:p>
                  </a:txBody>
                  <a:tcPr/>
                </a:tc>
              </a:tr>
              <a:tr h="707571">
                <a:tc>
                  <a:txBody>
                    <a:bodyPr/>
                    <a:lstStyle/>
                    <a:p>
                      <a:endParaRPr lang="en-US"/>
                    </a:p>
                  </a:txBody>
                  <a:tcPr/>
                </a:tc>
                <a:tc>
                  <a:txBody>
                    <a:bodyPr/>
                    <a:lstStyle/>
                    <a:p>
                      <a:endParaRPr lang="en-US" dirty="0"/>
                    </a:p>
                  </a:txBody>
                  <a:tcPr/>
                </a:tc>
              </a:tr>
              <a:tr h="707571">
                <a:tc>
                  <a:txBody>
                    <a:bodyPr/>
                    <a:lstStyle/>
                    <a:p>
                      <a:endParaRPr lang="en-US"/>
                    </a:p>
                  </a:txBody>
                  <a:tcPr/>
                </a:tc>
                <a:tc>
                  <a:txBody>
                    <a:bodyPr/>
                    <a:lstStyle/>
                    <a:p>
                      <a:endParaRPr lang="en-US"/>
                    </a:p>
                  </a:txBody>
                  <a:tcPr/>
                </a:tc>
              </a:tr>
              <a:tr h="707571">
                <a:tc>
                  <a:txBody>
                    <a:bodyPr/>
                    <a:lstStyle/>
                    <a:p>
                      <a:endParaRPr lang="en-US"/>
                    </a:p>
                  </a:txBody>
                  <a:tcPr/>
                </a:tc>
                <a:tc>
                  <a:txBody>
                    <a:bodyPr/>
                    <a:lstStyle/>
                    <a:p>
                      <a:endParaRPr lang="en-US" dirty="0"/>
                    </a:p>
                  </a:txBody>
                  <a:tcPr/>
                </a:tc>
              </a:tr>
              <a:tr h="707571">
                <a:tc>
                  <a:txBody>
                    <a:bodyPr/>
                    <a:lstStyle/>
                    <a:p>
                      <a:endParaRPr lang="en-US"/>
                    </a:p>
                  </a:txBody>
                  <a:tcPr/>
                </a:tc>
                <a:tc>
                  <a:txBody>
                    <a:bodyPr/>
                    <a:lstStyle/>
                    <a:p>
                      <a:endParaRPr lang="en-US" dirty="0"/>
                    </a:p>
                  </a:txBody>
                  <a:tcPr/>
                </a:tc>
              </a:tr>
              <a:tr h="783774">
                <a:tc>
                  <a:txBody>
                    <a:bodyPr/>
                    <a:lstStyle/>
                    <a:p>
                      <a:endParaRPr lang="en-US"/>
                    </a:p>
                  </a:txBody>
                  <a:tcPr/>
                </a:tc>
                <a:tc>
                  <a:txBody>
                    <a:bodyPr/>
                    <a:lstStyle/>
                    <a:p>
                      <a:endParaRPr lang="en-US" dirty="0"/>
                    </a:p>
                  </a:txBody>
                  <a:tcPr/>
                </a:tc>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dirty="0"/>
          </a:p>
        </p:txBody>
      </p:sp>
      <p:pic>
        <p:nvPicPr>
          <p:cNvPr id="4" name="Picture 3"/>
          <p:cNvPicPr>
            <a:picLocks noChangeAspect="1"/>
          </p:cNvPicPr>
          <p:nvPr/>
        </p:nvPicPr>
        <p:blipFill>
          <a:blip r:embed="rId2"/>
          <a:stretch>
            <a:fillRect/>
          </a:stretch>
        </p:blipFill>
        <p:spPr>
          <a:xfrm>
            <a:off x="1371600" y="1295400"/>
            <a:ext cx="6248400" cy="608233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19070"/>
            <a:ext cx="8534401" cy="4834129"/>
          </a:xfrm>
        </p:spPr>
        <p:txBody>
          <a:bodyPr>
            <a:normAutofit fontScale="70000" lnSpcReduction="20000"/>
          </a:bodyPr>
          <a:lstStyle/>
          <a:p>
            <a:pPr>
              <a:buNone/>
            </a:pPr>
            <a:r>
              <a:rPr lang="en-US" dirty="0" smtClean="0"/>
              <a:t>Read </a:t>
            </a:r>
            <a:r>
              <a:rPr lang="en-US" b="1" dirty="0" err="1" smtClean="0"/>
              <a:t>Olaudah</a:t>
            </a:r>
            <a:r>
              <a:rPr lang="en-US" b="1" dirty="0" smtClean="0"/>
              <a:t> </a:t>
            </a:r>
            <a:r>
              <a:rPr lang="en-US" b="1" dirty="0" err="1" smtClean="0"/>
              <a:t>Equiano’s</a:t>
            </a:r>
            <a:r>
              <a:rPr lang="en-US" b="1" dirty="0" smtClean="0"/>
              <a:t> account of the Middle Passage</a:t>
            </a:r>
          </a:p>
          <a:p>
            <a:pPr indent="0">
              <a:buNone/>
            </a:pPr>
            <a:endParaRPr lang="en-US" b="1" dirty="0" smtClean="0"/>
          </a:p>
          <a:p>
            <a:pPr indent="0">
              <a:buNone/>
            </a:pPr>
            <a:r>
              <a:rPr lang="en-US" b="1" dirty="0" smtClean="0"/>
              <a:t>Letter of Protest (2 Pages)</a:t>
            </a:r>
            <a:endParaRPr lang="en-US" dirty="0" smtClean="0"/>
          </a:p>
          <a:p>
            <a:pPr indent="0">
              <a:buNone/>
            </a:pPr>
            <a:r>
              <a:rPr lang="en-US" dirty="0" smtClean="0"/>
              <a:t>Write a letter to the King of Portugal or </a:t>
            </a:r>
            <a:r>
              <a:rPr lang="en-US" dirty="0" err="1" smtClean="0"/>
              <a:t>Spai</a:t>
            </a:r>
            <a:r>
              <a:rPr lang="en-US" dirty="0" smtClean="0"/>
              <a:t> </a:t>
            </a:r>
            <a:r>
              <a:rPr lang="en-US" dirty="0" err="1" smtClean="0"/>
              <a:t>nand</a:t>
            </a:r>
            <a:r>
              <a:rPr lang="en-US" dirty="0" smtClean="0"/>
              <a:t> ask these rulers to abolish the Atlantic slave trade, citing specific reasons and describing the horrors of such a voyage. </a:t>
            </a:r>
          </a:p>
          <a:p>
            <a:pPr indent="0">
              <a:buNone/>
            </a:pPr>
            <a:r>
              <a:rPr lang="en-US" dirty="0" smtClean="0"/>
              <a:t>Consider who you will be in the letter (former slave trader, former slave, just an observer)</a:t>
            </a:r>
          </a:p>
          <a:p>
            <a:pPr>
              <a:buNone/>
            </a:pPr>
            <a:endParaRPr lang="en-US" dirty="0" smtClean="0"/>
          </a:p>
          <a:p>
            <a:pPr>
              <a:buNone/>
            </a:pPr>
            <a:r>
              <a:rPr lang="en-US" dirty="0" smtClean="0"/>
              <a:t>Use Specific Sources that we used in class. Either quote or describe</a:t>
            </a:r>
          </a:p>
          <a:p>
            <a:pPr>
              <a:buNone/>
            </a:pPr>
            <a:r>
              <a:rPr lang="en-US" dirty="0" smtClean="0"/>
              <a:t>	-Falconbridge’s Account</a:t>
            </a:r>
          </a:p>
          <a:p>
            <a:pPr>
              <a:buNone/>
            </a:pPr>
            <a:r>
              <a:rPr lang="en-US" dirty="0" smtClean="0"/>
              <a:t>	-Middle Passage Images</a:t>
            </a:r>
          </a:p>
          <a:p>
            <a:pPr>
              <a:buNone/>
            </a:pPr>
            <a:r>
              <a:rPr lang="en-US" dirty="0" smtClean="0"/>
              <a:t>	-</a:t>
            </a:r>
            <a:r>
              <a:rPr lang="en-US" dirty="0" err="1" smtClean="0"/>
              <a:t>Equiano’s</a:t>
            </a:r>
            <a:r>
              <a:rPr lang="en-US" dirty="0" smtClean="0"/>
              <a:t> Account</a:t>
            </a:r>
          </a:p>
          <a:p>
            <a:pPr>
              <a:buNone/>
            </a:pPr>
            <a:endParaRPr lang="en-US" dirty="0" smtClean="0"/>
          </a:p>
          <a:p>
            <a:pPr indent="0">
              <a:buNone/>
            </a:pPr>
            <a:endParaRPr lang="en-US" dirty="0" smtClean="0"/>
          </a:p>
        </p:txBody>
      </p:sp>
      <p:sp>
        <p:nvSpPr>
          <p:cNvPr id="2" name="Title 1"/>
          <p:cNvSpPr>
            <a:spLocks noGrp="1"/>
          </p:cNvSpPr>
          <p:nvPr>
            <p:ph type="title"/>
          </p:nvPr>
        </p:nvSpPr>
        <p:spPr/>
        <p:txBody>
          <a:bodyPr/>
          <a:lstStyle/>
          <a:p>
            <a:r>
              <a:rPr lang="en-US" dirty="0" smtClean="0"/>
              <a:t>Letter of Protest</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b="1" dirty="0" smtClean="0"/>
              <a:t>CITE!!! After you put in a fact or a quote, </a:t>
            </a:r>
            <a:r>
              <a:rPr lang="en-US" b="1" smtClean="0"/>
              <a:t>add a citation </a:t>
            </a:r>
            <a:r>
              <a:rPr lang="en-US" b="1" dirty="0" smtClean="0"/>
              <a:t>in Parenthesis. </a:t>
            </a:r>
            <a:endParaRPr lang="en-US" dirty="0" smtClean="0"/>
          </a:p>
          <a:p>
            <a:pPr>
              <a:buNone/>
            </a:pPr>
            <a:endParaRPr lang="en-US" dirty="0" smtClean="0"/>
          </a:p>
          <a:p>
            <a:r>
              <a:rPr lang="en-US" sz="3200" b="1" dirty="0" smtClean="0"/>
              <a:t>Quote: </a:t>
            </a:r>
            <a:r>
              <a:rPr lang="en-US" dirty="0" smtClean="0"/>
              <a:t>When you directly lift someone else’s words and put them in your own paper</a:t>
            </a:r>
          </a:p>
          <a:p>
            <a:r>
              <a:rPr lang="en-US" dirty="0" smtClean="0"/>
              <a:t>Example) “ Slave traders access humans like they are horses” (Falconbridge)</a:t>
            </a:r>
          </a:p>
          <a:p>
            <a:pPr>
              <a:buNone/>
            </a:pPr>
            <a:endParaRPr lang="en-US" dirty="0" smtClean="0"/>
          </a:p>
          <a:p>
            <a:r>
              <a:rPr lang="en-US" sz="3200" b="1" dirty="0" smtClean="0"/>
              <a:t>Paraphrase: </a:t>
            </a:r>
            <a:r>
              <a:rPr lang="en-US" dirty="0" smtClean="0"/>
              <a:t>When rewrite someone else’s ideas in your own words</a:t>
            </a:r>
          </a:p>
          <a:p>
            <a:r>
              <a:rPr lang="en-US" dirty="0" smtClean="0"/>
              <a:t>Example) The slaves were analyzed by the slave traders, just like horses (Falconbridge)</a:t>
            </a:r>
          </a:p>
          <a:p>
            <a:endParaRPr lang="en-US" dirty="0"/>
          </a:p>
        </p:txBody>
      </p:sp>
      <p:sp>
        <p:nvSpPr>
          <p:cNvPr id="3" name="Title 2"/>
          <p:cNvSpPr>
            <a:spLocks noGrp="1"/>
          </p:cNvSpPr>
          <p:nvPr>
            <p:ph type="title"/>
          </p:nvPr>
        </p:nvSpPr>
        <p:spPr>
          <a:xfrm>
            <a:off x="381000" y="457200"/>
            <a:ext cx="8381260" cy="1054394"/>
          </a:xfrm>
        </p:spPr>
        <p:txBody>
          <a:bodyPr/>
          <a:lstStyle/>
          <a:p>
            <a:r>
              <a:rPr lang="en-US" dirty="0" smtClean="0"/>
              <a:t>Proper Citation</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0" y="304800"/>
            <a:ext cx="9184046" cy="65532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81000" y="304800"/>
            <a:ext cx="8439593" cy="5943600"/>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278552990"/>
      </p:ext>
    </p:extLst>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81000" y="152400"/>
            <a:ext cx="8153400" cy="6314523"/>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351386884"/>
      </p:ext>
    </p:extLst>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04799" y="400050"/>
            <a:ext cx="8238945" cy="6000750"/>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96353780"/>
      </p:ext>
    </p:extLst>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28600" y="304800"/>
            <a:ext cx="8515226" cy="6172200"/>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155320640"/>
      </p:ext>
    </p:extLst>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22515" y="381000"/>
            <a:ext cx="8376793" cy="5943600"/>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922232937"/>
      </p:ext>
    </p:extLst>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Branding Iron </a:t>
            </a:r>
            <a:endParaRPr lang="en-US" dirty="0"/>
          </a:p>
        </p:txBody>
      </p:sp>
      <p:pic>
        <p:nvPicPr>
          <p:cNvPr id="4" name="Content Placeholder 3" descr="Screen Clipping"/>
          <p:cNvPicPr>
            <a:picLocks noGrp="1" noChangeAspect="1"/>
          </p:cNvPicPr>
          <p:nvPr>
            <p:ph idx="1"/>
          </p:nvPr>
        </p:nvPicPr>
        <p:blipFill rotWithShape="1">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t="3384" r="1014"/>
          <a:stretch/>
        </p:blipFill>
        <p:spPr>
          <a:xfrm>
            <a:off x="304800" y="1143000"/>
            <a:ext cx="8458200" cy="4717544"/>
          </a:xfr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500914300"/>
      </p:ext>
    </p:extLst>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smtClean="0"/>
              <a:t>Slaves Rescued from a British Ship</a:t>
            </a:r>
            <a:endParaRPr lang="en-US" dirty="0"/>
          </a:p>
        </p:txBody>
      </p:sp>
      <p:pic>
        <p:nvPicPr>
          <p:cNvPr id="4" name="Picture 3"/>
          <p:cNvPicPr>
            <a:picLocks noChangeAspect="1"/>
          </p:cNvPicPr>
          <p:nvPr/>
        </p:nvPicPr>
        <p:blipFill>
          <a:blip r:embed="rId2"/>
          <a:stretch>
            <a:fillRect/>
          </a:stretch>
        </p:blipFill>
        <p:spPr>
          <a:xfrm>
            <a:off x="457200" y="1501419"/>
            <a:ext cx="8356600" cy="5356581"/>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335</Words>
  <Application>Microsoft Macintosh PowerPoint</Application>
  <PresentationFormat>On-screen Show (4:3)</PresentationFormat>
  <Paragraphs>41</Paragraphs>
  <Slides>12</Slides>
  <Notes>7</Notes>
  <HiddenSlides>0</HiddenSlides>
  <MMClips>0</MMClips>
  <ScaleCrop>false</ScaleCrop>
  <HeadingPairs>
    <vt:vector size="4" baseType="variant">
      <vt:variant>
        <vt:lpstr>Design Template</vt:lpstr>
      </vt:variant>
      <vt:variant>
        <vt:i4>1</vt:i4>
      </vt:variant>
      <vt:variant>
        <vt:lpstr>Slide Titles</vt:lpstr>
      </vt:variant>
      <vt:variant>
        <vt:i4>12</vt:i4>
      </vt:variant>
    </vt:vector>
  </HeadingPairs>
  <TitlesOfParts>
    <vt:vector size="13" baseType="lpstr">
      <vt:lpstr>Office Theme</vt:lpstr>
      <vt:lpstr>Middle Passages Images</vt:lpstr>
      <vt:lpstr>Slide 2</vt:lpstr>
      <vt:lpstr>Slide 3</vt:lpstr>
      <vt:lpstr>Slide 4</vt:lpstr>
      <vt:lpstr>Slide 5</vt:lpstr>
      <vt:lpstr>Slide 6</vt:lpstr>
      <vt:lpstr>Slide 7</vt:lpstr>
      <vt:lpstr>Branding Iron </vt:lpstr>
      <vt:lpstr>Slaves Rescued from a British Ship</vt:lpstr>
      <vt:lpstr>Slide 10</vt:lpstr>
      <vt:lpstr>Letter of Protest</vt:lpstr>
      <vt:lpstr>Proper Citation</vt:lpstr>
    </vt:vector>
  </TitlesOfParts>
  <Company>Student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Middle Passages Images</dc:title>
  <dc:creator>Stefanie Graefe</dc:creator>
  <cp:lastModifiedBy>Stefanie Graefe</cp:lastModifiedBy>
  <cp:revision>2</cp:revision>
  <dcterms:created xsi:type="dcterms:W3CDTF">2013-01-31T13:39:15Z</dcterms:created>
  <dcterms:modified xsi:type="dcterms:W3CDTF">2013-01-31T13:39:33Z</dcterms:modified>
</cp:coreProperties>
</file>