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53BD5-2592-4D40-A895-06AA396392A2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5E4BC-A783-CD43-A015-D920C0FCD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E4BC-A783-CD43-A015-D920C0FCD2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E4BC-A783-CD43-A015-D920C0FCD2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7A2090-1309-6940-AFF3-02A2505D955B}" type="datetimeFigureOut">
              <a:rPr lang="en-US" smtClean="0"/>
              <a:pPr/>
              <a:t>12/1/12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2CCB26-B897-B34B-A268-50AE26F9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Guiding Student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Greece Day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Look over your notes and questions from yesterday. </a:t>
            </a:r>
          </a:p>
          <a:p>
            <a:r>
              <a:rPr lang="en-US" sz="3600" dirty="0" smtClean="0"/>
              <a:t>There are two post-it notes on each desk</a:t>
            </a:r>
          </a:p>
          <a:p>
            <a:r>
              <a:rPr lang="en-US" sz="3600" dirty="0" smtClean="0"/>
              <a:t>Write the two questions that interest you the most. </a:t>
            </a:r>
          </a:p>
          <a:p>
            <a:r>
              <a:rPr lang="en-US" sz="3600" dirty="0" smtClean="0"/>
              <a:t>Once you are done post them on the white board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Formed From Questions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22311"/>
            <a:ext cx="8229600" cy="535938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 will give you all the post-it notes in your category</a:t>
            </a:r>
          </a:p>
          <a:p>
            <a:r>
              <a:rPr lang="en-US" sz="3600" dirty="0" smtClean="0"/>
              <a:t>Use these post-it notes to help you form 3-4 questions on for your project</a:t>
            </a:r>
          </a:p>
          <a:p>
            <a:r>
              <a:rPr lang="en-US" sz="3600" dirty="0" smtClean="0"/>
              <a:t>Research your topic with your guiding questions</a:t>
            </a:r>
          </a:p>
          <a:p>
            <a:r>
              <a:rPr lang="en-US" sz="3600" dirty="0" smtClean="0"/>
              <a:t>Create a 3-4 page </a:t>
            </a:r>
            <a:r>
              <a:rPr lang="en-US" sz="3600" dirty="0" err="1" smtClean="0"/>
              <a:t>Prezi/Powerpoint</a:t>
            </a:r>
            <a:r>
              <a:rPr lang="en-US" sz="3600" dirty="0" smtClean="0"/>
              <a:t> on your Subject</a:t>
            </a:r>
          </a:p>
          <a:p>
            <a:r>
              <a:rPr lang="en-US" sz="3600" dirty="0" smtClean="0"/>
              <a:t>Two in each group will present Tomorrow or Wednesday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96889"/>
            <a:ext cx="8229600" cy="1219200"/>
          </a:xfrm>
        </p:spPr>
        <p:txBody>
          <a:bodyPr/>
          <a:lstStyle/>
          <a:p>
            <a:r>
              <a:rPr lang="en-US" dirty="0" smtClean="0"/>
              <a:t>Group Presentations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Line Up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90</TotalTime>
  <Words>124</Words>
  <Application>Microsoft Macintosh PowerPoint</Application>
  <PresentationFormat>On-screen Show (4:3)</PresentationFormat>
  <Paragraphs>19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Ancient Greece Day 2</vt:lpstr>
      <vt:lpstr>Warm-up </vt:lpstr>
      <vt:lpstr>Categories Formed From Questions</vt:lpstr>
      <vt:lpstr>Group Presentations</vt:lpstr>
      <vt:lpstr>Group Presentation Line Up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 Day 2</dc:title>
  <dc:creator>Stefanie Graefe</dc:creator>
  <cp:lastModifiedBy>Stefanie Graefe</cp:lastModifiedBy>
  <cp:revision>3</cp:revision>
  <dcterms:created xsi:type="dcterms:W3CDTF">2012-12-01T19:58:15Z</dcterms:created>
  <dcterms:modified xsi:type="dcterms:W3CDTF">2012-12-01T19:58:55Z</dcterms:modified>
</cp:coreProperties>
</file>