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60" r:id="rId4"/>
    <p:sldId id="258" r:id="rId5"/>
    <p:sldId id="262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8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FDB6-D31A-634C-B540-EA66DF7BDD94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EE17B-8333-4B42-8504-55B3F502ED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FDB6-D31A-634C-B540-EA66DF7BDD94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E17B-8333-4B42-8504-55B3F502E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FDB6-D31A-634C-B540-EA66DF7BDD94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E17B-8333-4B42-8504-55B3F502E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FB7FDB6-D31A-634C-B540-EA66DF7BDD94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E3EE17B-8333-4B42-8504-55B3F502ED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FDB6-D31A-634C-B540-EA66DF7BDD94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E17B-8333-4B42-8504-55B3F502ED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FDB6-D31A-634C-B540-EA66DF7BDD94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E17B-8333-4B42-8504-55B3F502ED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E17B-8333-4B42-8504-55B3F502ED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FDB6-D31A-634C-B540-EA66DF7BDD94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FDB6-D31A-634C-B540-EA66DF7BDD94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E17B-8333-4B42-8504-55B3F502ED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FDB6-D31A-634C-B540-EA66DF7BDD94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E17B-8333-4B42-8504-55B3F502E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FB7FDB6-D31A-634C-B540-EA66DF7BDD94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E3EE17B-8333-4B42-8504-55B3F502ED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FDB6-D31A-634C-B540-EA66DF7BDD94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EE17B-8333-4B42-8504-55B3F502ED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FB7FDB6-D31A-634C-B540-EA66DF7BDD94}" type="datetimeFigureOut">
              <a:rPr lang="en-US" smtClean="0"/>
              <a:pPr/>
              <a:t>12/15/12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E3EE17B-8333-4B42-8504-55B3F502ED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TRIAL OF SOCRATES DAY 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into your trial Teams</a:t>
            </a:r>
          </a:p>
          <a:p>
            <a:r>
              <a:rPr lang="en-US" dirty="0" smtClean="0"/>
              <a:t>Take out the Apology Summary </a:t>
            </a:r>
          </a:p>
          <a:p>
            <a:r>
              <a:rPr lang="en-US" dirty="0" smtClean="0"/>
              <a:t>As a group answer the question Below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err="1" smtClean="0"/>
              <a:t>Meletus</a:t>
            </a:r>
            <a:r>
              <a:rPr lang="en-US" b="1" dirty="0" smtClean="0"/>
              <a:t> accuses Socrates of corrupting the youth. But Socrates is able to make </a:t>
            </a:r>
            <a:r>
              <a:rPr lang="en-US" b="1" dirty="0" err="1" smtClean="0"/>
              <a:t>Meletus</a:t>
            </a:r>
            <a:r>
              <a:rPr lang="en-US" b="1" dirty="0" smtClean="0"/>
              <a:t> contradict himself.  </a:t>
            </a:r>
            <a:endParaRPr lang="en-US" dirty="0" smtClean="0"/>
          </a:p>
          <a:p>
            <a:r>
              <a:rPr lang="en-US" b="1" dirty="0" smtClean="0"/>
              <a:t>What does </a:t>
            </a:r>
            <a:r>
              <a:rPr lang="en-US" b="1" dirty="0" err="1" smtClean="0"/>
              <a:t>Meletus</a:t>
            </a:r>
            <a:r>
              <a:rPr lang="en-US" b="1" dirty="0" smtClean="0"/>
              <a:t> say that contradicts his initial accusation?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out the Day 2 worksheet as a group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Once you have completed, raise your hand and I will approve whether you can more forward or not</a:t>
            </a:r>
          </a:p>
          <a:p>
            <a:endParaRPr lang="en-US" dirty="0" smtClean="0"/>
          </a:p>
          <a:p>
            <a:r>
              <a:rPr lang="en-US" dirty="0" smtClean="0"/>
              <a:t>I.F. Stone Reading: Complete reading and fill out worksheet as </a:t>
            </a:r>
            <a:r>
              <a:rPr lang="en-US" smtClean="0"/>
              <a:t>a group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will Socrates’ Apology help your Argument?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Either as a group or as individuals read and write notes on the I.F. Stone source. </a:t>
            </a:r>
          </a:p>
          <a:p>
            <a:endParaRPr lang="en-US" dirty="0" smtClean="0"/>
          </a:p>
          <a:p>
            <a:r>
              <a:rPr lang="en-US" dirty="0" smtClean="0"/>
              <a:t>What is useful highlighting? </a:t>
            </a:r>
          </a:p>
          <a:p>
            <a:pPr lvl="1"/>
            <a:r>
              <a:rPr lang="en-US" dirty="0" smtClean="0"/>
              <a:t>Don’t highlight the whole page, then its useless. Highlight key points in a paragraph</a:t>
            </a:r>
          </a:p>
          <a:p>
            <a:endParaRPr lang="en-US" dirty="0" smtClean="0"/>
          </a:p>
          <a:p>
            <a:r>
              <a:rPr lang="en-US" dirty="0" smtClean="0"/>
              <a:t>What is useful note taking?</a:t>
            </a:r>
          </a:p>
          <a:p>
            <a:pPr lvl="1"/>
            <a:r>
              <a:rPr lang="en-US" dirty="0" smtClean="0"/>
              <a:t>Questions?</a:t>
            </a:r>
          </a:p>
          <a:p>
            <a:pPr lvl="1"/>
            <a:r>
              <a:rPr lang="en-US" dirty="0" smtClean="0"/>
              <a:t>Key arguments</a:t>
            </a:r>
          </a:p>
          <a:p>
            <a:pPr lvl="1"/>
            <a:r>
              <a:rPr lang="en-US" dirty="0" smtClean="0"/>
              <a:t>Note taking is really useful if you want to go back to a long reading and find a specific passage or argument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 smtClean="0"/>
              <a:t>I.F. Stone Source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QUESTIONS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Take out your groups questions from yesterday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JUROR TEAMS</a:t>
            </a:r>
          </a:p>
          <a:p>
            <a:pPr lvl="1"/>
            <a:r>
              <a:rPr lang="en-US" dirty="0" smtClean="0"/>
              <a:t>Write an outline that examines the possible arguments for both the defense and the prosecution teams. (approx. 3 pgs.)</a:t>
            </a:r>
          </a:p>
          <a:p>
            <a:pPr lvl="1"/>
            <a:r>
              <a:rPr lang="en-US" dirty="0" smtClean="0"/>
              <a:t>Develop 4 questions for each team that challenges their position. You will ask them these questions after they give their speeches</a:t>
            </a:r>
          </a:p>
          <a:p>
            <a:r>
              <a:rPr lang="en-US" dirty="0" smtClean="0"/>
              <a:t>PROSECUTION TEAMS and SOCRATES TEAMS</a:t>
            </a:r>
          </a:p>
          <a:p>
            <a:pPr lvl="1"/>
            <a:r>
              <a:rPr lang="en-US" dirty="0" smtClean="0"/>
              <a:t>Write an outline for your argument speech (approx. 2 pgs.)</a:t>
            </a:r>
          </a:p>
          <a:p>
            <a:pPr lvl="1"/>
            <a:r>
              <a:rPr lang="en-US" dirty="0" smtClean="0"/>
              <a:t>Pick two people from your teams to present your argument in speech form</a:t>
            </a:r>
          </a:p>
          <a:p>
            <a:pPr lvl="1"/>
            <a:r>
              <a:rPr lang="en-US" dirty="0" smtClean="0"/>
              <a:t>Speech will be 5-10 Minutes long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Preparing for the Trial </a:t>
            </a: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199</TotalTime>
  <Words>282</Words>
  <Application>Microsoft Macintosh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TRIAL OF SOCRATES DAY 2</vt:lpstr>
      <vt:lpstr>WARM-UP</vt:lpstr>
      <vt:lpstr>How will Socrates’ Apology help your Argument?</vt:lpstr>
      <vt:lpstr>I.F. Stone Source </vt:lpstr>
      <vt:lpstr>REVIEW OF QUESTIONS</vt:lpstr>
      <vt:lpstr>Preparing for the Trial </vt:lpstr>
    </vt:vector>
  </TitlesOfParts>
  <Company>Student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TRIAL OF SOCRATES DAY 2</dc:title>
  <dc:creator>Stefanie Graefe</dc:creator>
  <cp:lastModifiedBy>Stefanie Graefe</cp:lastModifiedBy>
  <cp:revision>4</cp:revision>
  <dcterms:created xsi:type="dcterms:W3CDTF">2012-12-15T19:47:41Z</dcterms:created>
  <dcterms:modified xsi:type="dcterms:W3CDTF">2012-12-15T21:06:46Z</dcterms:modified>
</cp:coreProperties>
</file>