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7" r:id="rId2"/>
    <p:sldId id="260" r:id="rId3"/>
    <p:sldId id="263" r:id="rId4"/>
    <p:sldId id="262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4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C574-448C-E147-A845-B546BF6EF19A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B08F7B-C9C1-7A4D-8F0C-A2267BF599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C574-448C-E147-A845-B546BF6EF19A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8F7B-C9C1-7A4D-8F0C-A2267BF599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C574-448C-E147-A845-B546BF6EF19A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8F7B-C9C1-7A4D-8F0C-A2267BF599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611C574-448C-E147-A845-B546BF6EF19A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9B08F7B-C9C1-7A4D-8F0C-A2267BF599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C574-448C-E147-A845-B546BF6EF19A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8F7B-C9C1-7A4D-8F0C-A2267BF599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C574-448C-E147-A845-B546BF6EF19A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8F7B-C9C1-7A4D-8F0C-A2267BF599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8F7B-C9C1-7A4D-8F0C-A2267BF599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C574-448C-E147-A845-B546BF6EF19A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C574-448C-E147-A845-B546BF6EF19A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8F7B-C9C1-7A4D-8F0C-A2267BF599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C574-448C-E147-A845-B546BF6EF19A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8F7B-C9C1-7A4D-8F0C-A2267BF599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611C574-448C-E147-A845-B546BF6EF19A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9B08F7B-C9C1-7A4D-8F0C-A2267BF599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C574-448C-E147-A845-B546BF6EF19A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B08F7B-C9C1-7A4D-8F0C-A2267BF599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611C574-448C-E147-A845-B546BF6EF19A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9B08F7B-C9C1-7A4D-8F0C-A2267BF599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TRIAL OF SOCRATES DAY 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432485" cy="5486400"/>
          </a:xfrm>
        </p:spPr>
        <p:txBody>
          <a:bodyPr>
            <a:normAutofit/>
          </a:bodyPr>
          <a:lstStyle/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Warm UP:</a:t>
            </a:r>
            <a:endParaRPr lang="en-US" b="1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1524000"/>
            <a:ext cx="82296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 persuasive </a:t>
            </a:r>
            <a:r>
              <a:rPr lang="en-US" sz="2600" noProof="0" dirty="0" smtClean="0"/>
              <a:t>speech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lang="en-US" sz="2600" baseline="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lvl="0" indent="-274320" defTabSz="914400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US" sz="2600" dirty="0" smtClean="0"/>
              <a:t>What are the qualities of a good persuasive speech? (not a persuasive paper)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05840" marR="0" lvl="2" indent="-2286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3884"/>
            <a:ext cx="8229600" cy="5944116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Gain attention and interest. Try a quote? Try humor? Shock or startle? Try a direct question? ("What sort of internet addict are you?") Stress a key word or symbol? (Get dialog going on the symbolic meaning of the logo?)</a:t>
            </a:r>
          </a:p>
          <a:p>
            <a:endParaRPr lang="en-US" b="1" dirty="0" smtClean="0"/>
          </a:p>
          <a:p>
            <a:r>
              <a:rPr lang="en-US" b="1" dirty="0" smtClean="0"/>
              <a:t>Establish your credibility early</a:t>
            </a:r>
          </a:p>
          <a:p>
            <a:endParaRPr lang="en-US" b="1" dirty="0" smtClean="0"/>
          </a:p>
          <a:p>
            <a:r>
              <a:rPr lang="en-US" b="1" dirty="0" smtClean="0"/>
              <a:t>Preview main points at the beginning</a:t>
            </a:r>
          </a:p>
          <a:p>
            <a:endParaRPr lang="en-US" b="1" dirty="0" smtClean="0"/>
          </a:p>
          <a:p>
            <a:r>
              <a:rPr lang="en-US" b="1" dirty="0" smtClean="0"/>
              <a:t>Demonstrate enthusiasm and/or passion</a:t>
            </a:r>
          </a:p>
          <a:p>
            <a:endParaRPr lang="en-US" b="1" dirty="0" smtClean="0"/>
          </a:p>
          <a:p>
            <a:r>
              <a:rPr lang="en-US" b="1" dirty="0" smtClean="0"/>
              <a:t>Provoke thought through questions</a:t>
            </a:r>
          </a:p>
          <a:p>
            <a:endParaRPr lang="en-US" b="1" dirty="0" smtClean="0"/>
          </a:p>
          <a:p>
            <a:r>
              <a:rPr lang="en-US" b="1" dirty="0" smtClean="0"/>
              <a:t>Close with a memorable summary, perhaps request a specific act or action from the audience 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305316"/>
            <a:ext cx="8229600" cy="1219200"/>
          </a:xfrm>
        </p:spPr>
        <p:txBody>
          <a:bodyPr/>
          <a:lstStyle/>
          <a:p>
            <a:r>
              <a:rPr lang="en-US" dirty="0" smtClean="0"/>
              <a:t>Tips Persuasive Speech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JUROR TEAMS</a:t>
            </a:r>
          </a:p>
          <a:p>
            <a:pPr lvl="1"/>
            <a:r>
              <a:rPr lang="en-US" dirty="0" smtClean="0"/>
              <a:t>Write an outline that examines the possible arguments for both the defense and the prosecution teams. (approx. 1 pg.)</a:t>
            </a:r>
          </a:p>
          <a:p>
            <a:pPr lvl="1"/>
            <a:r>
              <a:rPr lang="en-US" dirty="0" smtClean="0"/>
              <a:t>Develop 4 questions for each team that challenges their position. You will ask them these questions after they give their speeches</a:t>
            </a:r>
          </a:p>
          <a:p>
            <a:r>
              <a:rPr lang="en-US" dirty="0" smtClean="0"/>
              <a:t>PROSECUTION TEAMS and SOCRATES TEAMS</a:t>
            </a:r>
          </a:p>
          <a:p>
            <a:pPr lvl="1"/>
            <a:r>
              <a:rPr lang="en-US" dirty="0" smtClean="0"/>
              <a:t>Write an outline for your argument speech (approx. 1.5 pgs.)</a:t>
            </a:r>
          </a:p>
          <a:p>
            <a:pPr lvl="1"/>
            <a:r>
              <a:rPr lang="en-US" dirty="0" smtClean="0"/>
              <a:t>Pick two people from your teams to present your argument in speech form</a:t>
            </a:r>
          </a:p>
          <a:p>
            <a:pPr lvl="1"/>
            <a:r>
              <a:rPr lang="en-US" dirty="0" smtClean="0"/>
              <a:t>Speech will be 5</a:t>
            </a:r>
            <a:r>
              <a:rPr lang="en-US" dirty="0" smtClean="0"/>
              <a:t>-</a:t>
            </a:r>
            <a:r>
              <a:rPr lang="en-US" dirty="0" smtClean="0"/>
              <a:t>7</a:t>
            </a:r>
            <a:r>
              <a:rPr lang="en-US" dirty="0" smtClean="0"/>
              <a:t> </a:t>
            </a:r>
            <a:r>
              <a:rPr lang="en-US" dirty="0" smtClean="0"/>
              <a:t>Minutes long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Preparing for the Trial 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1) Prosecution Team: 5</a:t>
            </a:r>
            <a:r>
              <a:rPr lang="en-US" dirty="0" smtClean="0"/>
              <a:t>-</a:t>
            </a:r>
            <a:r>
              <a:rPr lang="en-US" dirty="0" smtClean="0"/>
              <a:t>7</a:t>
            </a:r>
            <a:r>
              <a:rPr lang="en-US" dirty="0" smtClean="0"/>
              <a:t> </a:t>
            </a:r>
            <a:r>
              <a:rPr lang="en-US" dirty="0" smtClean="0"/>
              <a:t>minute speech</a:t>
            </a:r>
          </a:p>
          <a:p>
            <a:pPr>
              <a:buNone/>
            </a:pPr>
            <a:r>
              <a:rPr lang="en-US" dirty="0" smtClean="0"/>
              <a:t>2) Juror Team: 2 minutes to ask questions</a:t>
            </a:r>
          </a:p>
          <a:p>
            <a:pPr>
              <a:buNone/>
            </a:pPr>
            <a:r>
              <a:rPr lang="en-US" dirty="0" smtClean="0"/>
              <a:t>3) Socrates Defense Team: 5</a:t>
            </a:r>
            <a:r>
              <a:rPr lang="en-US" dirty="0" smtClean="0"/>
              <a:t>-</a:t>
            </a:r>
            <a:r>
              <a:rPr lang="en-US" dirty="0" smtClean="0"/>
              <a:t>7</a:t>
            </a:r>
            <a:r>
              <a:rPr lang="en-US" dirty="0" smtClean="0"/>
              <a:t> </a:t>
            </a:r>
            <a:r>
              <a:rPr lang="en-US" dirty="0" smtClean="0"/>
              <a:t>minute speech</a:t>
            </a:r>
          </a:p>
          <a:p>
            <a:pPr>
              <a:buNone/>
            </a:pPr>
            <a:r>
              <a:rPr lang="en-US" dirty="0" smtClean="0"/>
              <a:t>4) Juror Team: 2 Minutes to ask questions</a:t>
            </a:r>
          </a:p>
          <a:p>
            <a:pPr>
              <a:buNone/>
            </a:pPr>
            <a:r>
              <a:rPr lang="en-US" dirty="0" smtClean="0"/>
              <a:t>5) Juror Team: Deliberation for 2 Minutes</a:t>
            </a:r>
          </a:p>
          <a:p>
            <a:pPr>
              <a:buNone/>
            </a:pPr>
            <a:r>
              <a:rPr lang="en-US" dirty="0" smtClean="0"/>
              <a:t>6) Juror Team: Announce Decision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Trial Procedures </a:t>
            </a:r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597</TotalTime>
  <Words>275</Words>
  <Application>Microsoft Macintosh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Paper</vt:lpstr>
      <vt:lpstr>TRIAL OF SOCRATES DAY 3</vt:lpstr>
      <vt:lpstr>Warm UP:</vt:lpstr>
      <vt:lpstr>Tips Persuasive Speech</vt:lpstr>
      <vt:lpstr>Preparing for the Trial </vt:lpstr>
      <vt:lpstr>Trial Procedures </vt:lpstr>
    </vt:vector>
  </TitlesOfParts>
  <Company>Student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TRIAL OF SOCRATES DAY 3</dc:title>
  <dc:creator>Stefanie Graefe</dc:creator>
  <cp:lastModifiedBy>Stefanie Graefe</cp:lastModifiedBy>
  <cp:revision>6</cp:revision>
  <dcterms:created xsi:type="dcterms:W3CDTF">2012-12-15T21:07:38Z</dcterms:created>
  <dcterms:modified xsi:type="dcterms:W3CDTF">2012-12-15T22:07:20Z</dcterms:modified>
</cp:coreProperties>
</file>