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98881-DCBA-1442-93BC-01B0BC37DDF9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AC3388-381E-2F4D-9409-7962F003E4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98881-DCBA-1442-93BC-01B0BC37DDF9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3388-381E-2F4D-9409-7962F003E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98881-DCBA-1442-93BC-01B0BC37DDF9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3388-381E-2F4D-9409-7962F003E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D098881-DCBA-1442-93BC-01B0BC37DDF9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8AC3388-381E-2F4D-9409-7962F003E4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98881-DCBA-1442-93BC-01B0BC37DDF9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3388-381E-2F4D-9409-7962F003E4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98881-DCBA-1442-93BC-01B0BC37DDF9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3388-381E-2F4D-9409-7962F003E4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3388-381E-2F4D-9409-7962F003E4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98881-DCBA-1442-93BC-01B0BC37DDF9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98881-DCBA-1442-93BC-01B0BC37DDF9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3388-381E-2F4D-9409-7962F003E4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98881-DCBA-1442-93BC-01B0BC37DDF9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3388-381E-2F4D-9409-7962F003E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D098881-DCBA-1442-93BC-01B0BC37DDF9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8AC3388-381E-2F4D-9409-7962F003E4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98881-DCBA-1442-93BC-01B0BC37DDF9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AC3388-381E-2F4D-9409-7962F003E4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098881-DCBA-1442-93BC-01B0BC37DDF9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8AC3388-381E-2F4D-9409-7962F003E4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can we use questions to challenge a belief or argument?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SOCRATIC METHOD DAY 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Get into your pairs.</a:t>
            </a:r>
          </a:p>
          <a:p>
            <a:r>
              <a:rPr lang="en-US" sz="3200" dirty="0" smtClean="0"/>
              <a:t>Start reading the handout</a:t>
            </a:r>
          </a:p>
          <a:p>
            <a:endParaRPr lang="en-US" sz="3200" dirty="0" smtClean="0"/>
          </a:p>
          <a:p>
            <a:r>
              <a:rPr lang="en-US" sz="3200" dirty="0" smtClean="0"/>
              <a:t>I need 4 volunteers to act out this dialogue (2 Socrates and 2 </a:t>
            </a:r>
            <a:r>
              <a:rPr lang="en-US" sz="3200" dirty="0" err="1" smtClean="0"/>
              <a:t>Atreuses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SOCRATES: WHAT IS BEAUTY?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Questions for dialogue</a:t>
            </a:r>
          </a:p>
          <a:p>
            <a:pPr>
              <a:buNone/>
            </a:pPr>
            <a:r>
              <a:rPr lang="en-US" dirty="0" smtClean="0"/>
              <a:t>	-What is </a:t>
            </a:r>
            <a:r>
              <a:rPr lang="en-US" dirty="0" err="1" smtClean="0"/>
              <a:t>Atreus’s</a:t>
            </a:r>
            <a:r>
              <a:rPr lang="en-US" dirty="0" smtClean="0"/>
              <a:t> argument?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-How does Socrates </a:t>
            </a:r>
            <a:r>
              <a:rPr lang="en-US" dirty="0" smtClean="0"/>
              <a:t>Question that argument?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the Socratic Dialogue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into your pairs and work on finishing your Socratic dialogues</a:t>
            </a:r>
          </a:p>
          <a:p>
            <a:r>
              <a:rPr lang="en-US" dirty="0" smtClean="0"/>
              <a:t>Read the Tips for a Socratic Dialogue</a:t>
            </a:r>
          </a:p>
          <a:p>
            <a:r>
              <a:rPr lang="en-US" dirty="0" smtClean="0"/>
              <a:t>Be prepared to hand in one dialogue and present it to the class.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FINISH YOUR SOCRATIC DIALOGUES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 A HIGHLIGHTER FOR TOMORROW’S CLASS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546982"/>
            <a:ext cx="3289300" cy="24638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47</TotalTime>
  <Words>119</Words>
  <Application>Microsoft Macintosh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SOCRATIC METHOD DAY 2</vt:lpstr>
      <vt:lpstr>Warm-Up</vt:lpstr>
      <vt:lpstr>An Example of the Socratic Dialogue</vt:lpstr>
      <vt:lpstr>FINISH YOUR SOCRATIC DIALOGUES</vt:lpstr>
      <vt:lpstr>BRING A HIGHLIGHTER FOR TOMORROW’S CLASS</vt:lpstr>
    </vt:vector>
  </TitlesOfParts>
  <Company>Student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SOCRATIC METHOD DAY 2</dc:title>
  <dc:creator>Stefanie Graefe</dc:creator>
  <cp:lastModifiedBy>Stefanie Graefe</cp:lastModifiedBy>
  <cp:revision>4</cp:revision>
  <dcterms:created xsi:type="dcterms:W3CDTF">2012-12-12T13:46:44Z</dcterms:created>
  <dcterms:modified xsi:type="dcterms:W3CDTF">2012-12-12T14:23:49Z</dcterms:modified>
</cp:coreProperties>
</file>