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AE654D-DE66-E34B-8266-77CF3EB224E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47BF9C-81C6-004D-B1F7-6BCC026A8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can we use questions to challenge a belief or argument?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Socrates and the Socratic Method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SOCRATIC DIALOGUE GROUPS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Adel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sz="2400" dirty="0" smtClean="0"/>
              <a:t>Raj, </a:t>
            </a:r>
            <a:endParaRPr lang="en-US" dirty="0" smtClean="0"/>
          </a:p>
          <a:p>
            <a:r>
              <a:rPr lang="en-US" dirty="0" smtClean="0"/>
              <a:t>Francesca</a:t>
            </a:r>
            <a:r>
              <a:rPr lang="en-US" dirty="0" smtClean="0"/>
              <a:t>, </a:t>
            </a:r>
            <a:r>
              <a:rPr lang="en-US" dirty="0" smtClean="0"/>
              <a:t>Ava</a:t>
            </a:r>
            <a:endParaRPr lang="en-US" dirty="0" smtClean="0"/>
          </a:p>
          <a:p>
            <a:r>
              <a:rPr lang="en-US" dirty="0" smtClean="0"/>
              <a:t>Tania</a:t>
            </a:r>
            <a:r>
              <a:rPr lang="en-US" dirty="0" smtClean="0"/>
              <a:t>, </a:t>
            </a:r>
            <a:r>
              <a:rPr lang="en-US" dirty="0" err="1" smtClean="0"/>
              <a:t>Tiffanie</a:t>
            </a:r>
            <a:endParaRPr lang="en-US" dirty="0" smtClean="0"/>
          </a:p>
          <a:p>
            <a:r>
              <a:rPr lang="en-US" dirty="0" smtClean="0"/>
              <a:t>Lucy</a:t>
            </a:r>
            <a:r>
              <a:rPr lang="en-US" dirty="0" smtClean="0"/>
              <a:t>, </a:t>
            </a:r>
            <a:r>
              <a:rPr lang="en-US" dirty="0" smtClean="0"/>
              <a:t>Albert</a:t>
            </a:r>
          </a:p>
          <a:p>
            <a:r>
              <a:rPr lang="en-US" dirty="0" err="1" smtClean="0"/>
              <a:t>Ciara</a:t>
            </a:r>
            <a:r>
              <a:rPr lang="en-US" dirty="0" smtClean="0"/>
              <a:t>, </a:t>
            </a:r>
            <a:r>
              <a:rPr lang="en-US" dirty="0" smtClean="0"/>
              <a:t>Taylor</a:t>
            </a:r>
          </a:p>
          <a:p>
            <a:r>
              <a:rPr lang="en-US" dirty="0" smtClean="0"/>
              <a:t> </a:t>
            </a:r>
            <a:r>
              <a:rPr lang="en-US" dirty="0" smtClean="0"/>
              <a:t>Amanda, Robert</a:t>
            </a:r>
          </a:p>
          <a:p>
            <a:r>
              <a:rPr lang="en-US" dirty="0" smtClean="0"/>
              <a:t>Jennifer</a:t>
            </a:r>
            <a:r>
              <a:rPr lang="en-US" dirty="0" smtClean="0"/>
              <a:t>, </a:t>
            </a:r>
            <a:r>
              <a:rPr lang="en-US" dirty="0" smtClean="0"/>
              <a:t>Lila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45920"/>
            <a:ext cx="4038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Carter,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Anh</a:t>
            </a:r>
            <a:endParaRPr lang="en-US" sz="28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William, Kimberly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Moenay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Danilee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Zayim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Mei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Alison, Ahmed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Gina </a:t>
            </a:r>
          </a:p>
          <a:p>
            <a:pPr marL="292100" lvl="0" indent="-292100" defTabSz="9144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Beatriz</a:t>
            </a:r>
            <a:r>
              <a:rPr lang="en-US" sz="2800" dirty="0" smtClean="0"/>
              <a:t>, Chris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you ever challenge your parent’s rules?</a:t>
            </a:r>
          </a:p>
          <a:p>
            <a:r>
              <a:rPr lang="en-US" sz="3600" dirty="0" smtClean="0"/>
              <a:t>Can you think of an example?</a:t>
            </a:r>
          </a:p>
          <a:p>
            <a:r>
              <a:rPr lang="en-US" sz="3600" dirty="0" smtClean="0"/>
              <a:t>Have you ever challenged a teacher’s rule or assignments? How?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use questions to challenge a belief or argument?</a:t>
            </a:r>
          </a:p>
          <a:p>
            <a:r>
              <a:rPr lang="en-US" dirty="0" smtClean="0"/>
              <a:t>When we form a challenge against a belief or rule questions can help direct and organize our argument</a:t>
            </a:r>
          </a:p>
          <a:p>
            <a:r>
              <a:rPr lang="en-US" dirty="0" smtClean="0"/>
              <a:t>We can use questions to strengthen an argument or </a:t>
            </a:r>
            <a:r>
              <a:rPr lang="en-US" dirty="0" smtClean="0"/>
              <a:t>belief.</a:t>
            </a:r>
          </a:p>
          <a:p>
            <a:r>
              <a:rPr lang="en-US" dirty="0" smtClean="0"/>
              <a:t>Socrates development of the elenchus (Socratic method) is one effective method of questioning that continues to be used in the Western 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Enduring Understandings</a:t>
            </a:r>
            <a:br>
              <a:rPr lang="en-US" b="1" dirty="0" smtClean="0"/>
            </a:br>
            <a:r>
              <a:rPr lang="en-US" b="1" dirty="0" smtClean="0"/>
              <a:t>Essential Questions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57" y="100683"/>
            <a:ext cx="4590393" cy="66775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10283"/>
            <a:ext cx="5157657" cy="6067926"/>
          </a:xfrm>
        </p:spPr>
        <p:txBody>
          <a:bodyPr/>
          <a:lstStyle/>
          <a:p>
            <a:r>
              <a:rPr lang="en-US" dirty="0" smtClean="0"/>
              <a:t>In between the Persians Wars and Peloponnesian War</a:t>
            </a:r>
          </a:p>
          <a:p>
            <a:endParaRPr lang="en-US" dirty="0" smtClean="0"/>
          </a:p>
          <a:p>
            <a:r>
              <a:rPr lang="en-US" dirty="0" smtClean="0"/>
              <a:t>Pericles (right) was a famous general that had a lot of influence in the democratic government</a:t>
            </a:r>
          </a:p>
          <a:p>
            <a:endParaRPr lang="en-US" dirty="0" smtClean="0"/>
          </a:p>
          <a:p>
            <a:r>
              <a:rPr lang="en-US" dirty="0" smtClean="0"/>
              <a:t>Construction of the Parthenon</a:t>
            </a:r>
          </a:p>
          <a:p>
            <a:endParaRPr lang="en-US" dirty="0" smtClean="0"/>
          </a:p>
          <a:p>
            <a:r>
              <a:rPr lang="en-US" dirty="0" smtClean="0"/>
              <a:t>Art, Philosophy, Literature and Theatre all flourished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508917"/>
            <a:ext cx="8229600" cy="1219200"/>
          </a:xfrm>
        </p:spPr>
        <p:txBody>
          <a:bodyPr/>
          <a:lstStyle/>
          <a:p>
            <a:r>
              <a:rPr lang="en-US" b="1" dirty="0" smtClean="0"/>
              <a:t>ATHEN’S GOLDEN AGE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423" y="0"/>
            <a:ext cx="103057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PARTHENON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402" y="3328433"/>
            <a:ext cx="3983971" cy="35295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Socrates</a:t>
            </a:r>
          </a:p>
          <a:p>
            <a:r>
              <a:rPr lang="en-US" dirty="0" smtClean="0"/>
              <a:t>“The Father of Philosophy”</a:t>
            </a:r>
          </a:p>
          <a:p>
            <a:r>
              <a:rPr lang="en-US" dirty="0" smtClean="0"/>
              <a:t>Prominent Citizen</a:t>
            </a:r>
          </a:p>
          <a:p>
            <a:r>
              <a:rPr lang="en-US" dirty="0" smtClean="0"/>
              <a:t>Began to question the values and beliefs of Democratic Athens</a:t>
            </a:r>
          </a:p>
          <a:p>
            <a:r>
              <a:rPr lang="en-US" dirty="0" smtClean="0"/>
              <a:t>“the gadfly”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3358"/>
            <a:ext cx="8229600" cy="1219200"/>
          </a:xfrm>
        </p:spPr>
        <p:txBody>
          <a:bodyPr/>
          <a:lstStyle/>
          <a:p>
            <a:r>
              <a:rPr lang="en-US" dirty="0" smtClean="0"/>
              <a:t>SOCRATES AND PLATO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3567" y="3328433"/>
            <a:ext cx="3487130" cy="335747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 of Socrates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Wrote Socrates’ conversations down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Started a school of philosophy</a:t>
            </a:r>
            <a:r>
              <a:rPr lang="en-US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Attempted to answer many of Socrates questions about the meaning of life etc.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77" y="975842"/>
            <a:ext cx="1764720" cy="259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414" y="822997"/>
            <a:ext cx="2002386" cy="2747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Athenian has a belief or argument</a:t>
            </a:r>
          </a:p>
          <a:p>
            <a:r>
              <a:rPr lang="en-US" dirty="0" smtClean="0"/>
              <a:t>Socrates would constantly question the belief to challenge it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“THE ONLY TRUE WISDOM IS KNOWING THAT YOU KNOW NOTHING”- Socrates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Socratic Method or Elenchus 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Is our government good?</a:t>
            </a:r>
          </a:p>
          <a:p>
            <a:r>
              <a:rPr lang="en-US" sz="3600" dirty="0" smtClean="0"/>
              <a:t>Are the gods real? If they are real where do they live?</a:t>
            </a:r>
          </a:p>
          <a:p>
            <a:r>
              <a:rPr lang="en-US" sz="3600" dirty="0" smtClean="0"/>
              <a:t>Can we define Beauty?</a:t>
            </a:r>
          </a:p>
          <a:p>
            <a:r>
              <a:rPr lang="en-US" sz="3600" dirty="0" smtClean="0"/>
              <a:t>How has the right to rule Athens?</a:t>
            </a:r>
          </a:p>
          <a:p>
            <a:r>
              <a:rPr lang="en-US" sz="3600" dirty="0" smtClean="0"/>
              <a:t>What is goodness?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Socrates</a:t>
            </a:r>
            <a:r>
              <a:rPr lang="en-US" dirty="0" smtClean="0"/>
              <a:t>’ Question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Socratic Problem?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Socrates contribution to philosophy?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question in the dialogue?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VIDEO EXAMPLE OF A SOCRATIC DIALOGUE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166</TotalTime>
  <Words>366</Words>
  <Application>Microsoft Macintosh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Socrates and the Socratic Method</vt:lpstr>
      <vt:lpstr>Warm-up</vt:lpstr>
      <vt:lpstr>Enduring Understandings Essential Questions</vt:lpstr>
      <vt:lpstr>ATHEN’S GOLDEN AGE</vt:lpstr>
      <vt:lpstr>THE PARTHENON</vt:lpstr>
      <vt:lpstr>SOCRATES AND PLATO</vt:lpstr>
      <vt:lpstr>The Socratic Method or Elenchus </vt:lpstr>
      <vt:lpstr>Some of Socrates’ Question</vt:lpstr>
      <vt:lpstr>A VIDEO EXAMPLE OF A SOCRATIC DIALOGUE</vt:lpstr>
      <vt:lpstr>SOCRATIC DIALOGUE GROUPS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Socrates and the Socratic Method</dc:title>
  <dc:creator>Stefanie Graefe</dc:creator>
  <cp:lastModifiedBy>Stefanie Graefe</cp:lastModifiedBy>
  <cp:revision>4</cp:revision>
  <dcterms:created xsi:type="dcterms:W3CDTF">2012-12-12T00:51:10Z</dcterms:created>
  <dcterms:modified xsi:type="dcterms:W3CDTF">2012-12-12T01:23:49Z</dcterms:modified>
</cp:coreProperties>
</file>