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3" r:id="rId5"/>
    <p:sldId id="264" r:id="rId6"/>
    <p:sldId id="266" r:id="rId7"/>
    <p:sldId id="262" r:id="rId8"/>
    <p:sldId id="269" r:id="rId9"/>
    <p:sldId id="267" r:id="rId10"/>
    <p:sldId id="260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29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5255-07DF-8342-BBF8-F82F21103075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1A94-7382-104D-A007-78C415ECC3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we</a:t>
            </a:r>
            <a:r>
              <a:rPr lang="en-US" baseline="0" dirty="0" smtClean="0"/>
              <a:t> are to evaluate this historical narrative what questions should we try to answer while watching the clips.</a:t>
            </a:r>
          </a:p>
          <a:p>
            <a:r>
              <a:rPr lang="en-US" baseline="0" dirty="0" smtClean="0"/>
              <a:t>Examples: </a:t>
            </a:r>
          </a:p>
          <a:p>
            <a:r>
              <a:rPr lang="en-US" baseline="0" dirty="0" smtClean="0"/>
              <a:t>How are the Spartans portrayed?</a:t>
            </a:r>
          </a:p>
          <a:p>
            <a:r>
              <a:rPr lang="en-US" baseline="0" dirty="0" smtClean="0"/>
              <a:t>How are the Persians portrayed?</a:t>
            </a:r>
          </a:p>
          <a:p>
            <a:r>
              <a:rPr lang="en-US" baseline="0" dirty="0" smtClean="0"/>
              <a:t>Is there good vs. evil narrative?</a:t>
            </a:r>
          </a:p>
          <a:p>
            <a:r>
              <a:rPr lang="en-US" baseline="0" dirty="0" smtClean="0"/>
              <a:t>What are their sources?</a:t>
            </a:r>
          </a:p>
          <a:p>
            <a:r>
              <a:rPr lang="en-US" baseline="0" dirty="0" smtClean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1A94-7382-104D-A007-78C415ECC3D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747FD6-406A-434D-A2FB-931EE473434D}" type="datetimeFigureOut">
              <a:rPr lang="en-US" smtClean="0"/>
              <a:pPr/>
              <a:t>12/11/12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E9FC37C-8CD0-A644-A51A-3A30E345ED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QUESTIONS TO ANALYZE THE VALIDITY OF A NARRATIVE OR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609600"/>
            <a:ext cx="9780945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Narrative of the Persian Wars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931"/>
            <a:ext cx="9144000" cy="3789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9904"/>
            <a:ext cx="4930808" cy="3210346"/>
          </a:xfrm>
          <a:prstGeom prst="rect">
            <a:avLst/>
          </a:prstGeom>
        </p:spPr>
      </p:pic>
      <p:sp>
        <p:nvSpPr>
          <p:cNvPr id="7" name="&quot;No&quot; Symbol 6"/>
          <p:cNvSpPr/>
          <p:nvPr/>
        </p:nvSpPr>
        <p:spPr>
          <a:xfrm>
            <a:off x="5335233" y="4129904"/>
            <a:ext cx="3291840" cy="2588713"/>
          </a:xfrm>
          <a:prstGeom prst="noSmoking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Just not true (even though it was a cool movie)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1345" y="609600"/>
            <a:ext cx="5898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View2  clips from 300. What questions should we ask?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HOMEWORK: BE </a:t>
            </a:r>
            <a:r>
              <a:rPr lang="en-US" dirty="0" smtClean="0"/>
              <a:t>A MOVIE CRITIC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68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Read article on the Myths of the Persian </a:t>
            </a:r>
            <a:r>
              <a:rPr lang="en-US" dirty="0" smtClean="0"/>
              <a:t>War 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Write </a:t>
            </a:r>
            <a:r>
              <a:rPr lang="en-US" dirty="0" smtClean="0"/>
              <a:t>a short movie review of the 300: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ole: Historian Movie Critic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udience: Newspaper Readers</a:t>
            </a:r>
          </a:p>
          <a:p>
            <a:r>
              <a:rPr lang="en-US" b="1" dirty="0" smtClean="0"/>
              <a:t>F</a:t>
            </a:r>
            <a:r>
              <a:rPr lang="en-US" dirty="0" smtClean="0"/>
              <a:t>ormat: 1 Paragraph Movie Review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heme: The accuracy (or lack of accuracy) in the 300 film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Using your own knowledge of the Persian wars and the article above, critique 300’s traditional narrative. Write one paragraph reviewing the film clips.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Recommend </a:t>
            </a:r>
            <a:r>
              <a:rPr lang="en-US" dirty="0" smtClean="0"/>
              <a:t>Three Questions for Your Readers	</a:t>
            </a:r>
          </a:p>
          <a:p>
            <a:r>
              <a:rPr lang="en-US" dirty="0" smtClean="0"/>
              <a:t>Create three questions that your readers can use if they want to analyze the validity of a historical narrative in a film or book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 Analyze the art below. Which is from Athens Which is from Sparta? Explain</a:t>
            </a:r>
            <a:endParaRPr lang="en-US" sz="2800" b="1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439" r="2160"/>
          <a:stretch/>
        </p:blipFill>
        <p:spPr>
          <a:xfrm>
            <a:off x="2921000" y="4514213"/>
            <a:ext cx="4609935" cy="23437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12" y="1217782"/>
            <a:ext cx="5397665" cy="329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5500"/>
            <a:ext cx="2921000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975" y="3421301"/>
            <a:ext cx="3302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3978"/>
            <a:ext cx="7318035" cy="39320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GROUP 1</a:t>
            </a:r>
          </a:p>
          <a:p>
            <a:endParaRPr lang="en-US" dirty="0" smtClean="0"/>
          </a:p>
          <a:p>
            <a:r>
              <a:rPr lang="en-US" dirty="0" smtClean="0"/>
              <a:t>GROUP 2</a:t>
            </a:r>
          </a:p>
          <a:p>
            <a:endParaRPr lang="en-US" dirty="0" smtClean="0"/>
          </a:p>
          <a:p>
            <a:r>
              <a:rPr lang="en-US" dirty="0" smtClean="0"/>
              <a:t>GROUP 3</a:t>
            </a:r>
          </a:p>
          <a:p>
            <a:endParaRPr lang="en-US" dirty="0" smtClean="0"/>
          </a:p>
          <a:p>
            <a:r>
              <a:rPr lang="en-US" dirty="0" smtClean="0"/>
              <a:t>GROUP 4</a:t>
            </a:r>
          </a:p>
          <a:p>
            <a:endParaRPr lang="en-US" dirty="0" smtClean="0"/>
          </a:p>
          <a:p>
            <a:r>
              <a:rPr lang="en-US" dirty="0" smtClean="0"/>
              <a:t>GROUP 5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44778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Presentation Line-Up (3 minutes each)</a:t>
            </a:r>
            <a:br>
              <a:rPr lang="en-US" dirty="0" smtClean="0"/>
            </a:br>
            <a:r>
              <a:rPr lang="en-US" dirty="0" smtClean="0"/>
              <a:t>*Student presentations are just as important as a lecture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0851468">
            <a:off x="4348460" y="3135826"/>
            <a:ext cx="3599692" cy="1659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b" anchorCtr="0"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Fill</a:t>
            </a:r>
            <a:r>
              <a:rPr kumimoji="0" lang="en-US" sz="4200" b="0" i="0" u="none" strike="noStrike" kern="1200" cap="none" spc="-100" normalizeH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out </a:t>
            </a:r>
            <a:r>
              <a:rPr lang="en-US" sz="4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presentation table!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It w</a:t>
            </a:r>
            <a:r>
              <a:rPr kumimoji="0" lang="en-US" sz="4200" b="0" i="0" u="none" strike="noStrike" kern="1200" cap="none" spc="-100" normalizeH="0" baseline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ill </a:t>
            </a:r>
            <a:r>
              <a:rPr lang="en-U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>
                    <a:lumMod val="85000"/>
                    <a:lumOff val="15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be collected!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>
                  <a:lumMod val="85000"/>
                  <a:lumOff val="15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ANCIENT GREECE AND THE PERSIAN EMPIRE AT 490 BCE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716629"/>
            <a:ext cx="7543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latin typeface="Comic Sans MS" pitchFamily="26" charset="0"/>
              </a:rPr>
              <a:t>499 B.C.E </a:t>
            </a:r>
          </a:p>
          <a:p>
            <a:r>
              <a:rPr lang="en-US" dirty="0" smtClean="0">
                <a:latin typeface="Comic Sans MS" pitchFamily="26" charset="0"/>
              </a:rPr>
              <a:t>Greeks colonies in Asian Minor revolted against Persian rule </a:t>
            </a:r>
          </a:p>
          <a:p>
            <a:r>
              <a:rPr lang="en-US" dirty="0" smtClean="0">
                <a:latin typeface="Comic Sans MS" pitchFamily="26" charset="0"/>
              </a:rPr>
              <a:t>Athens sent troops to support the revolt. Persia crushed the it</a:t>
            </a:r>
          </a:p>
          <a:p>
            <a:pPr algn="ctr">
              <a:buNone/>
            </a:pPr>
            <a:r>
              <a:rPr lang="en-US" b="1" dirty="0" smtClean="0">
                <a:latin typeface="Comic Sans MS" pitchFamily="26" charset="0"/>
              </a:rPr>
              <a:t>499 B.C.E</a:t>
            </a:r>
          </a:p>
          <a:p>
            <a:r>
              <a:rPr lang="en-US" dirty="0" smtClean="0">
                <a:latin typeface="Comic Sans MS" pitchFamily="26" charset="0"/>
              </a:rPr>
              <a:t>Emperor Darius Sent troops to Greece to punish them</a:t>
            </a:r>
          </a:p>
          <a:p>
            <a:r>
              <a:rPr lang="en-US" dirty="0" smtClean="0">
                <a:latin typeface="Comic Sans MS" pitchFamily="26" charset="0"/>
              </a:rPr>
              <a:t>Athenians defeat them at the Battle of Marathon</a:t>
            </a:r>
          </a:p>
          <a:p>
            <a:endParaRPr lang="en-US" dirty="0" smtClean="0">
              <a:latin typeface="Comic Sans MS" pitchFamily="26" charset="0"/>
            </a:endParaRPr>
          </a:p>
          <a:p>
            <a:endParaRPr lang="en-US" dirty="0" smtClean="0">
              <a:latin typeface="Comic Sans MS" pitchFamily="2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Persian Wars: BASIC TIMELINE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>
                <a:latin typeface="Comic Sans MS" pitchFamily="26" charset="0"/>
              </a:rPr>
              <a:t>480 B.C.E</a:t>
            </a:r>
          </a:p>
          <a:p>
            <a:r>
              <a:rPr lang="en-US" dirty="0" smtClean="0">
                <a:latin typeface="Comic Sans MS" pitchFamily="26" charset="0"/>
              </a:rPr>
              <a:t>Persians Return to Greece under Emperor Xerxes</a:t>
            </a:r>
          </a:p>
          <a:p>
            <a:r>
              <a:rPr lang="en-US" dirty="0" smtClean="0">
                <a:latin typeface="Comic Sans MS" pitchFamily="26" charset="0"/>
              </a:rPr>
              <a:t>Battle of Thermopile: 300 Spartans hold back but are eventually defeated by the larger Persian army </a:t>
            </a:r>
          </a:p>
          <a:p>
            <a:pPr algn="ctr"/>
            <a:r>
              <a:rPr lang="en-US" b="1" dirty="0" smtClean="0">
                <a:latin typeface="Comic Sans MS" pitchFamily="26" charset="0"/>
              </a:rPr>
              <a:t>480 B.C.E</a:t>
            </a:r>
          </a:p>
          <a:p>
            <a:r>
              <a:rPr lang="en-US" dirty="0" smtClean="0">
                <a:latin typeface="Comic Sans MS" pitchFamily="26" charset="0"/>
              </a:rPr>
              <a:t>Athens defeat the Persians at the Battle of Salamis</a:t>
            </a:r>
          </a:p>
          <a:p>
            <a:pPr algn="ctr"/>
            <a:r>
              <a:rPr lang="en-US" b="1" dirty="0" smtClean="0">
                <a:latin typeface="Comic Sans MS" pitchFamily="26" charset="0"/>
              </a:rPr>
              <a:t>479 B.C.E</a:t>
            </a:r>
          </a:p>
          <a:p>
            <a:r>
              <a:rPr lang="en-US" dirty="0" smtClean="0">
                <a:latin typeface="Comic Sans MS" pitchFamily="26" charset="0"/>
              </a:rPr>
              <a:t>Athens and Sparta fight together and defeat Persians at the Battle of Plataea </a:t>
            </a:r>
          </a:p>
          <a:p>
            <a:pPr algn="ctr"/>
            <a:endParaRPr lang="en-US" dirty="0" smtClean="0">
              <a:latin typeface="Comic Sans MS" pitchFamily="26" charset="0"/>
            </a:endParaRPr>
          </a:p>
          <a:p>
            <a:endParaRPr lang="en-US" dirty="0" smtClean="0">
              <a:latin typeface="Comic Sans MS" pitchFamily="26" charset="0"/>
            </a:endParaRPr>
          </a:p>
          <a:p>
            <a:endParaRPr lang="en-US" dirty="0" smtClean="0">
              <a:latin typeface="Comic Sans MS" pitchFamily="2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Persian Wars: BASIC TIMELINE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706050"/>
          </a:xfrm>
        </p:spPr>
        <p:txBody>
          <a:bodyPr/>
          <a:lstStyle/>
          <a:p>
            <a:r>
              <a:rPr lang="en-US" dirty="0" smtClean="0"/>
              <a:t>DEFINED AS A BATTLE OF GOOD AGAINST EVIL</a:t>
            </a:r>
            <a:endParaRPr lang="en-US" dirty="0" smtClean="0"/>
          </a:p>
          <a:p>
            <a:r>
              <a:rPr lang="en-US" dirty="0" smtClean="0"/>
              <a:t>FREEDOM VS. SLAVERY</a:t>
            </a:r>
          </a:p>
          <a:p>
            <a:r>
              <a:rPr lang="en-US" dirty="0" smtClean="0"/>
              <a:t>EAST VS. WEST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Traditional Historical Narrative:</a:t>
            </a:r>
            <a:br>
              <a:rPr lang="en-US" dirty="0" smtClean="0"/>
            </a:br>
            <a:r>
              <a:rPr lang="en-US" dirty="0" smtClean="0"/>
              <a:t>“Greece’s Greatest Hour”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PURPOSES OF </a:t>
            </a:r>
            <a:r>
              <a:rPr lang="en-US" dirty="0" smtClean="0"/>
              <a:t>QUESTION: EVALUATING A HISTORICAL NARRATIVE</a:t>
            </a:r>
          </a:p>
          <a:p>
            <a:endParaRPr lang="en-US" dirty="0" smtClean="0"/>
          </a:p>
          <a:p>
            <a:r>
              <a:rPr lang="en-US" dirty="0" smtClean="0"/>
              <a:t>We can use questions in history to evaluate the validity of</a:t>
            </a:r>
            <a:r>
              <a:rPr lang="en-US" dirty="0" smtClean="0"/>
              <a:t> a historical narrative.</a:t>
            </a:r>
          </a:p>
          <a:p>
            <a:r>
              <a:rPr lang="en-US" dirty="0" smtClean="0"/>
              <a:t>Question the narrative (or story) of any historical book or film.</a:t>
            </a:r>
          </a:p>
          <a:p>
            <a:r>
              <a:rPr lang="en-US" dirty="0" smtClean="0"/>
              <a:t>How do we question a historical narrative?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ENDURING UNDERSTANDING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Questions!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What are their sources?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 they portray one group as the heroes and one group as the </a:t>
            </a:r>
            <a:r>
              <a:rPr lang="en-US" dirty="0" err="1" smtClean="0"/>
              <a:t>villians</a:t>
            </a:r>
            <a:r>
              <a:rPr lang="en-US" dirty="0" smtClean="0"/>
              <a:t>?  Why is this suspicious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52400"/>
            <a:ext cx="9317323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do we critique a historical narrative?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1002</TotalTime>
  <Words>491</Words>
  <Application>Microsoft Macintosh PowerPoint</Application>
  <PresentationFormat>On-screen Show (4:3)</PresentationFormat>
  <Paragraphs>74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THE PERSIAN WARS</vt:lpstr>
      <vt:lpstr>  Analyze the art below. Which is from Athens Which is from Sparta? Explain</vt:lpstr>
      <vt:lpstr>Presentation Line-Up (3 minutes each) *Student presentations are just as important as a lecture</vt:lpstr>
      <vt:lpstr>ANCIENT GREECE AND THE PERSIAN EMPIRE AT 490 BCE</vt:lpstr>
      <vt:lpstr>The Persian Wars: BASIC TIMELINE</vt:lpstr>
      <vt:lpstr>The Persian Wars: BASIC TIMELINE</vt:lpstr>
      <vt:lpstr>The Traditional Historical Narrative: “Greece’s Greatest Hour”</vt:lpstr>
      <vt:lpstr>ENDURING UNDERSTANDING</vt:lpstr>
      <vt:lpstr>How do we critique a historical narrative?</vt:lpstr>
      <vt:lpstr>Traditional Narrative of the Persian Wars</vt:lpstr>
      <vt:lpstr>HOMEWORK: BE A MOVIE CRITIC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SOCRATES AND THE SOCRATIC METHOD</dc:title>
  <dc:creator>Stefanie Graefe</dc:creator>
  <cp:lastModifiedBy>Stefanie Graefe</cp:lastModifiedBy>
  <cp:revision>11</cp:revision>
  <dcterms:created xsi:type="dcterms:W3CDTF">2012-12-11T23:31:36Z</dcterms:created>
  <dcterms:modified xsi:type="dcterms:W3CDTF">2012-12-12T00:46:16Z</dcterms:modified>
</cp:coreProperties>
</file>