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diagrams/layout1.xml" ContentType="application/vnd.openxmlformats-officedocument.drawingml.diagram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13.xml" ContentType="application/vnd.openxmlformats-officedocument.presentationml.slideLayout+xml"/>
  <Default Extension="bin" ContentType="application/vnd.openxmlformats-officedocument.presentationml.printerSettings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9.xml" ContentType="application/vnd.openxmlformats-officedocument.presentationml.slide+xml"/>
  <Override PartName="/ppt/diagrams/drawing1.xml" ContentType="application/vnd.ms-office.drawingml.diagramDrawing+xml"/>
  <Default Extension="rels" ContentType="application/vnd.openxmlformats-package.relationships+xml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39" r:id="rId1"/>
  </p:sldMasterIdLst>
  <p:notesMasterIdLst>
    <p:notesMasterId r:id="rId12"/>
  </p:notesMasterIdLst>
  <p:sldIdLst>
    <p:sldId id="256" r:id="rId2"/>
    <p:sldId id="257" r:id="rId3"/>
    <p:sldId id="260" r:id="rId4"/>
    <p:sldId id="259" r:id="rId5"/>
    <p:sldId id="261" r:id="rId6"/>
    <p:sldId id="266" r:id="rId7"/>
    <p:sldId id="264" r:id="rId8"/>
    <p:sldId id="262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D1FEE5-67E0-47DF-B3B3-B1B9403B5E8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88D1DCC-AB20-42E7-BFA9-4C4DFDB16A83}">
      <dgm:prSet phldrT="[Text]"/>
      <dgm:spPr/>
      <dgm:t>
        <a:bodyPr/>
        <a:lstStyle/>
        <a:p>
          <a:r>
            <a:rPr lang="en-US" dirty="0" smtClean="0"/>
            <a:t>Causes of Imperialism </a:t>
          </a:r>
          <a:endParaRPr lang="en-US" dirty="0"/>
        </a:p>
      </dgm:t>
    </dgm:pt>
    <dgm:pt modelId="{42B72D55-D7F2-4AA7-95CC-AE7C18287FE7}" type="parTrans" cxnId="{1714BBCE-4213-4B51-9506-EA290C89BF55}">
      <dgm:prSet/>
      <dgm:spPr/>
      <dgm:t>
        <a:bodyPr/>
        <a:lstStyle/>
        <a:p>
          <a:endParaRPr lang="en-US"/>
        </a:p>
      </dgm:t>
    </dgm:pt>
    <dgm:pt modelId="{17C48A3E-7039-436D-9EB9-B1BE4300504D}" type="sibTrans" cxnId="{1714BBCE-4213-4B51-9506-EA290C89BF55}">
      <dgm:prSet/>
      <dgm:spPr/>
      <dgm:t>
        <a:bodyPr/>
        <a:lstStyle/>
        <a:p>
          <a:endParaRPr lang="en-US"/>
        </a:p>
      </dgm:t>
    </dgm:pt>
    <dgm:pt modelId="{64DAC4D0-0196-4DCA-A586-A229FAB02D5E}">
      <dgm:prSet phldrT="[Text]"/>
      <dgm:spPr/>
      <dgm:t>
        <a:bodyPr/>
        <a:lstStyle/>
        <a:p>
          <a:r>
            <a:rPr lang="en-US" dirty="0" smtClean="0"/>
            <a:t>2. </a:t>
          </a:r>
          <a:endParaRPr lang="en-US" dirty="0"/>
        </a:p>
      </dgm:t>
    </dgm:pt>
    <dgm:pt modelId="{272AF1E7-D67B-440D-8F0A-BD162B9F5BE0}" type="parTrans" cxnId="{D0B5900B-0E09-4B89-B5BB-ED81C371C4CB}">
      <dgm:prSet/>
      <dgm:spPr/>
      <dgm:t>
        <a:bodyPr/>
        <a:lstStyle/>
        <a:p>
          <a:endParaRPr lang="en-US"/>
        </a:p>
      </dgm:t>
    </dgm:pt>
    <dgm:pt modelId="{82B28672-3CF4-48AC-A721-8FED0848FCDA}" type="sibTrans" cxnId="{D0B5900B-0E09-4B89-B5BB-ED81C371C4CB}">
      <dgm:prSet/>
      <dgm:spPr/>
      <dgm:t>
        <a:bodyPr/>
        <a:lstStyle/>
        <a:p>
          <a:endParaRPr lang="en-US"/>
        </a:p>
      </dgm:t>
    </dgm:pt>
    <dgm:pt modelId="{157479C2-815F-4F9F-9F88-B24C1146ABBE}">
      <dgm:prSet phldrT="[Text]"/>
      <dgm:spPr/>
      <dgm:t>
        <a:bodyPr/>
        <a:lstStyle/>
        <a:p>
          <a:r>
            <a:rPr lang="en-US" dirty="0" smtClean="0"/>
            <a:t>5. </a:t>
          </a:r>
          <a:endParaRPr lang="en-US" dirty="0"/>
        </a:p>
      </dgm:t>
    </dgm:pt>
    <dgm:pt modelId="{1CCFA1D7-F531-4531-AE87-1CA2619B2671}" type="parTrans" cxnId="{FD0FF577-E38A-4F5A-B93A-79E3EDA82FBE}">
      <dgm:prSet/>
      <dgm:spPr/>
      <dgm:t>
        <a:bodyPr/>
        <a:lstStyle/>
        <a:p>
          <a:endParaRPr lang="en-US"/>
        </a:p>
      </dgm:t>
    </dgm:pt>
    <dgm:pt modelId="{26DDC347-0DF7-4968-A5E4-4ED2E1538887}" type="sibTrans" cxnId="{FD0FF577-E38A-4F5A-B93A-79E3EDA82FBE}">
      <dgm:prSet/>
      <dgm:spPr/>
      <dgm:t>
        <a:bodyPr/>
        <a:lstStyle/>
        <a:p>
          <a:endParaRPr lang="en-US"/>
        </a:p>
      </dgm:t>
    </dgm:pt>
    <dgm:pt modelId="{B2827E57-811D-4769-8DA6-195968D2740D}">
      <dgm:prSet phldrT="[Text]"/>
      <dgm:spPr/>
      <dgm:t>
        <a:bodyPr/>
        <a:lstStyle/>
        <a:p>
          <a:r>
            <a:rPr lang="en-US" dirty="0" smtClean="0"/>
            <a:t>6. </a:t>
          </a:r>
          <a:endParaRPr lang="en-US" dirty="0"/>
        </a:p>
      </dgm:t>
    </dgm:pt>
    <dgm:pt modelId="{77E89540-C158-422B-9F95-C30B7B97A7A2}" type="parTrans" cxnId="{119C711B-0F8C-4108-8682-BFB59E5C24D6}">
      <dgm:prSet/>
      <dgm:spPr/>
      <dgm:t>
        <a:bodyPr/>
        <a:lstStyle/>
        <a:p>
          <a:endParaRPr lang="en-US"/>
        </a:p>
      </dgm:t>
    </dgm:pt>
    <dgm:pt modelId="{3E2F737C-E4FB-4D55-AD30-2B06204E37F6}" type="sibTrans" cxnId="{119C711B-0F8C-4108-8682-BFB59E5C24D6}">
      <dgm:prSet/>
      <dgm:spPr/>
      <dgm:t>
        <a:bodyPr/>
        <a:lstStyle/>
        <a:p>
          <a:endParaRPr lang="en-US"/>
        </a:p>
      </dgm:t>
    </dgm:pt>
    <dgm:pt modelId="{33BF299C-AF06-4F4D-8B32-35C085954B5B}">
      <dgm:prSet phldrT="[Text]"/>
      <dgm:spPr/>
      <dgm:t>
        <a:bodyPr/>
        <a:lstStyle/>
        <a:p>
          <a:r>
            <a:rPr lang="en-US" dirty="0" smtClean="0"/>
            <a:t>1. </a:t>
          </a:r>
          <a:endParaRPr lang="en-US" dirty="0"/>
        </a:p>
      </dgm:t>
    </dgm:pt>
    <dgm:pt modelId="{48E059F3-2BA6-4B75-BA6C-F4D1FD30DDF0}" type="parTrans" cxnId="{04C4466C-DD38-44BB-B3DF-31928C35F64A}">
      <dgm:prSet/>
      <dgm:spPr/>
      <dgm:t>
        <a:bodyPr/>
        <a:lstStyle/>
        <a:p>
          <a:endParaRPr lang="en-US"/>
        </a:p>
      </dgm:t>
    </dgm:pt>
    <dgm:pt modelId="{B0816D77-5A0B-44E6-9692-39E395E10F4B}" type="sibTrans" cxnId="{04C4466C-DD38-44BB-B3DF-31928C35F64A}">
      <dgm:prSet/>
      <dgm:spPr/>
      <dgm:t>
        <a:bodyPr/>
        <a:lstStyle/>
        <a:p>
          <a:endParaRPr lang="en-US"/>
        </a:p>
      </dgm:t>
    </dgm:pt>
    <dgm:pt modelId="{77049065-02B7-4BF1-9D2F-1DF6975DD46A}">
      <dgm:prSet/>
      <dgm:spPr/>
      <dgm:t>
        <a:bodyPr/>
        <a:lstStyle/>
        <a:p>
          <a:r>
            <a:rPr lang="en-US" dirty="0" smtClean="0"/>
            <a:t>4. </a:t>
          </a:r>
          <a:endParaRPr lang="en-US" dirty="0"/>
        </a:p>
      </dgm:t>
    </dgm:pt>
    <dgm:pt modelId="{7B7B8ABB-5DDD-4760-B12B-8FC7CB8D9BAB}" type="parTrans" cxnId="{0AAB6663-9D31-45F6-989B-C14738AF283C}">
      <dgm:prSet/>
      <dgm:spPr/>
      <dgm:t>
        <a:bodyPr/>
        <a:lstStyle/>
        <a:p>
          <a:endParaRPr lang="en-US"/>
        </a:p>
      </dgm:t>
    </dgm:pt>
    <dgm:pt modelId="{F49F4F88-B498-4074-851C-A56511624D71}" type="sibTrans" cxnId="{0AAB6663-9D31-45F6-989B-C14738AF283C}">
      <dgm:prSet/>
      <dgm:spPr/>
      <dgm:t>
        <a:bodyPr/>
        <a:lstStyle/>
        <a:p>
          <a:endParaRPr lang="en-US"/>
        </a:p>
      </dgm:t>
    </dgm:pt>
    <dgm:pt modelId="{A3644FD4-27C3-4023-82DA-F6D8F866C948}">
      <dgm:prSet/>
      <dgm:spPr/>
      <dgm:t>
        <a:bodyPr/>
        <a:lstStyle/>
        <a:p>
          <a:r>
            <a:rPr lang="en-US" dirty="0" smtClean="0"/>
            <a:t>3. </a:t>
          </a:r>
          <a:endParaRPr lang="en-US" dirty="0"/>
        </a:p>
      </dgm:t>
    </dgm:pt>
    <dgm:pt modelId="{7CB03AFF-4067-42D7-8544-2BCBED2D35C5}" type="parTrans" cxnId="{54872093-A40F-41AC-AD2F-1B3D768D1322}">
      <dgm:prSet/>
      <dgm:spPr/>
      <dgm:t>
        <a:bodyPr/>
        <a:lstStyle/>
        <a:p>
          <a:endParaRPr lang="en-US"/>
        </a:p>
      </dgm:t>
    </dgm:pt>
    <dgm:pt modelId="{2DD5AAF9-17EB-4FA1-BD8B-EB3228FE51D2}" type="sibTrans" cxnId="{54872093-A40F-41AC-AD2F-1B3D768D1322}">
      <dgm:prSet/>
      <dgm:spPr/>
      <dgm:t>
        <a:bodyPr/>
        <a:lstStyle/>
        <a:p>
          <a:endParaRPr lang="en-US"/>
        </a:p>
      </dgm:t>
    </dgm:pt>
    <dgm:pt modelId="{7044F16B-0DD1-4253-9524-887238369100}" type="pres">
      <dgm:prSet presAssocID="{96D1FEE5-67E0-47DF-B3B3-B1B9403B5E8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E60DAD-33E8-48B3-B39F-378EB170089B}" type="pres">
      <dgm:prSet presAssocID="{788D1DCC-AB20-42E7-BFA9-4C4DFDB16A83}" presName="centerShape" presStyleLbl="node0" presStyleIdx="0" presStyleCnt="1"/>
      <dgm:spPr/>
      <dgm:t>
        <a:bodyPr/>
        <a:lstStyle/>
        <a:p>
          <a:endParaRPr lang="en-US"/>
        </a:p>
      </dgm:t>
    </dgm:pt>
    <dgm:pt modelId="{D8EA5F3D-328E-4036-9BA9-01E7407D086A}" type="pres">
      <dgm:prSet presAssocID="{64DAC4D0-0196-4DCA-A586-A229FAB02D5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B0F093-6250-4DED-B688-DBC599FB4B4D}" type="pres">
      <dgm:prSet presAssocID="{64DAC4D0-0196-4DCA-A586-A229FAB02D5E}" presName="dummy" presStyleCnt="0"/>
      <dgm:spPr/>
    </dgm:pt>
    <dgm:pt modelId="{36B11FB2-AB47-4D7C-B566-B28F0E0BA949}" type="pres">
      <dgm:prSet presAssocID="{82B28672-3CF4-48AC-A721-8FED0848FCDA}" presName="sibTrans" presStyleLbl="sibTrans2D1" presStyleIdx="0" presStyleCnt="6"/>
      <dgm:spPr/>
      <dgm:t>
        <a:bodyPr/>
        <a:lstStyle/>
        <a:p>
          <a:endParaRPr lang="en-US"/>
        </a:p>
      </dgm:t>
    </dgm:pt>
    <dgm:pt modelId="{CA67D303-6D7C-4C16-A3AD-83D08B63CE63}" type="pres">
      <dgm:prSet presAssocID="{A3644FD4-27C3-4023-82DA-F6D8F866C94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6185B9-E2E1-43BF-831A-BE560963EAC5}" type="pres">
      <dgm:prSet presAssocID="{A3644FD4-27C3-4023-82DA-F6D8F866C948}" presName="dummy" presStyleCnt="0"/>
      <dgm:spPr/>
    </dgm:pt>
    <dgm:pt modelId="{F7DD0B5C-9589-4CA5-A0D6-B634A9E1D5CE}" type="pres">
      <dgm:prSet presAssocID="{2DD5AAF9-17EB-4FA1-BD8B-EB3228FE51D2}" presName="sibTrans" presStyleLbl="sibTrans2D1" presStyleIdx="1" presStyleCnt="6"/>
      <dgm:spPr/>
      <dgm:t>
        <a:bodyPr/>
        <a:lstStyle/>
        <a:p>
          <a:endParaRPr lang="en-US"/>
        </a:p>
      </dgm:t>
    </dgm:pt>
    <dgm:pt modelId="{AA50DD3A-2C3E-43D3-AF49-A2C1B0DE8E67}" type="pres">
      <dgm:prSet presAssocID="{77049065-02B7-4BF1-9D2F-1DF6975DD46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C87A9F-C59F-4BDF-B521-D61222525943}" type="pres">
      <dgm:prSet presAssocID="{77049065-02B7-4BF1-9D2F-1DF6975DD46A}" presName="dummy" presStyleCnt="0"/>
      <dgm:spPr/>
    </dgm:pt>
    <dgm:pt modelId="{0276C4A7-ECE3-4E30-A8CF-7A5AC9BBC604}" type="pres">
      <dgm:prSet presAssocID="{F49F4F88-B498-4074-851C-A56511624D71}" presName="sibTrans" presStyleLbl="sibTrans2D1" presStyleIdx="2" presStyleCnt="6"/>
      <dgm:spPr/>
      <dgm:t>
        <a:bodyPr/>
        <a:lstStyle/>
        <a:p>
          <a:endParaRPr lang="en-US"/>
        </a:p>
      </dgm:t>
    </dgm:pt>
    <dgm:pt modelId="{4BCF9C6A-EC3C-41D9-A83F-B29912B53807}" type="pres">
      <dgm:prSet presAssocID="{157479C2-815F-4F9F-9F88-B24C1146ABB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468A0-CE78-4CF0-9FE3-2F950D6AC939}" type="pres">
      <dgm:prSet presAssocID="{157479C2-815F-4F9F-9F88-B24C1146ABBE}" presName="dummy" presStyleCnt="0"/>
      <dgm:spPr/>
    </dgm:pt>
    <dgm:pt modelId="{500D399F-3CD1-479D-9ADB-A2F7800E8329}" type="pres">
      <dgm:prSet presAssocID="{26DDC347-0DF7-4968-A5E4-4ED2E1538887}" presName="sibTrans" presStyleLbl="sibTrans2D1" presStyleIdx="3" presStyleCnt="6"/>
      <dgm:spPr/>
      <dgm:t>
        <a:bodyPr/>
        <a:lstStyle/>
        <a:p>
          <a:endParaRPr lang="en-US"/>
        </a:p>
      </dgm:t>
    </dgm:pt>
    <dgm:pt modelId="{6ECA63C3-2358-4466-A475-9B1332C955A2}" type="pres">
      <dgm:prSet presAssocID="{B2827E57-811D-4769-8DA6-195968D2740D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0ADFB3-47FC-4DAA-B117-8006FCBE2391}" type="pres">
      <dgm:prSet presAssocID="{B2827E57-811D-4769-8DA6-195968D2740D}" presName="dummy" presStyleCnt="0"/>
      <dgm:spPr/>
    </dgm:pt>
    <dgm:pt modelId="{14E68CE7-8240-46D4-9646-5CB9CFF731B6}" type="pres">
      <dgm:prSet presAssocID="{3E2F737C-E4FB-4D55-AD30-2B06204E37F6}" presName="sibTrans" presStyleLbl="sibTrans2D1" presStyleIdx="4" presStyleCnt="6"/>
      <dgm:spPr/>
      <dgm:t>
        <a:bodyPr/>
        <a:lstStyle/>
        <a:p>
          <a:endParaRPr lang="en-US"/>
        </a:p>
      </dgm:t>
    </dgm:pt>
    <dgm:pt modelId="{9A327543-E390-4CC3-BD4F-29092FABBED5}" type="pres">
      <dgm:prSet presAssocID="{33BF299C-AF06-4F4D-8B32-35C085954B5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64CDE-6F8F-4C26-83AE-D498EDA229C8}" type="pres">
      <dgm:prSet presAssocID="{33BF299C-AF06-4F4D-8B32-35C085954B5B}" presName="dummy" presStyleCnt="0"/>
      <dgm:spPr/>
    </dgm:pt>
    <dgm:pt modelId="{0A2B2B9E-B831-4FF4-B921-AD3C20571A7E}" type="pres">
      <dgm:prSet presAssocID="{B0816D77-5A0B-44E6-9692-39E395E10F4B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D0B5900B-0E09-4B89-B5BB-ED81C371C4CB}" srcId="{788D1DCC-AB20-42E7-BFA9-4C4DFDB16A83}" destId="{64DAC4D0-0196-4DCA-A586-A229FAB02D5E}" srcOrd="0" destOrd="0" parTransId="{272AF1E7-D67B-440D-8F0A-BD162B9F5BE0}" sibTransId="{82B28672-3CF4-48AC-A721-8FED0848FCDA}"/>
    <dgm:cxn modelId="{3841827B-863B-694D-9FCE-0F4C5FDFD71A}" type="presOf" srcId="{82B28672-3CF4-48AC-A721-8FED0848FCDA}" destId="{36B11FB2-AB47-4D7C-B566-B28F0E0BA949}" srcOrd="0" destOrd="0" presId="urn:microsoft.com/office/officeart/2005/8/layout/radial6"/>
    <dgm:cxn modelId="{380C1A98-E447-F94D-B924-611497583BE9}" type="presOf" srcId="{33BF299C-AF06-4F4D-8B32-35C085954B5B}" destId="{9A327543-E390-4CC3-BD4F-29092FABBED5}" srcOrd="0" destOrd="0" presId="urn:microsoft.com/office/officeart/2005/8/layout/radial6"/>
    <dgm:cxn modelId="{FBCFC74C-7771-7C43-9CD7-AF2DE3F06FD9}" type="presOf" srcId="{77049065-02B7-4BF1-9D2F-1DF6975DD46A}" destId="{AA50DD3A-2C3E-43D3-AF49-A2C1B0DE8E67}" srcOrd="0" destOrd="0" presId="urn:microsoft.com/office/officeart/2005/8/layout/radial6"/>
    <dgm:cxn modelId="{0AAB6663-9D31-45F6-989B-C14738AF283C}" srcId="{788D1DCC-AB20-42E7-BFA9-4C4DFDB16A83}" destId="{77049065-02B7-4BF1-9D2F-1DF6975DD46A}" srcOrd="2" destOrd="0" parTransId="{7B7B8ABB-5DDD-4760-B12B-8FC7CB8D9BAB}" sibTransId="{F49F4F88-B498-4074-851C-A56511624D71}"/>
    <dgm:cxn modelId="{04C4466C-DD38-44BB-B3DF-31928C35F64A}" srcId="{788D1DCC-AB20-42E7-BFA9-4C4DFDB16A83}" destId="{33BF299C-AF06-4F4D-8B32-35C085954B5B}" srcOrd="5" destOrd="0" parTransId="{48E059F3-2BA6-4B75-BA6C-F4D1FD30DDF0}" sibTransId="{B0816D77-5A0B-44E6-9692-39E395E10F4B}"/>
    <dgm:cxn modelId="{61DDB936-A258-604F-BC8C-292730E26D73}" type="presOf" srcId="{3E2F737C-E4FB-4D55-AD30-2B06204E37F6}" destId="{14E68CE7-8240-46D4-9646-5CB9CFF731B6}" srcOrd="0" destOrd="0" presId="urn:microsoft.com/office/officeart/2005/8/layout/radial6"/>
    <dgm:cxn modelId="{DEA0A3E9-CC5F-B545-93AE-A45E4B6C33D9}" type="presOf" srcId="{157479C2-815F-4F9F-9F88-B24C1146ABBE}" destId="{4BCF9C6A-EC3C-41D9-A83F-B29912B53807}" srcOrd="0" destOrd="0" presId="urn:microsoft.com/office/officeart/2005/8/layout/radial6"/>
    <dgm:cxn modelId="{119C711B-0F8C-4108-8682-BFB59E5C24D6}" srcId="{788D1DCC-AB20-42E7-BFA9-4C4DFDB16A83}" destId="{B2827E57-811D-4769-8DA6-195968D2740D}" srcOrd="4" destOrd="0" parTransId="{77E89540-C158-422B-9F95-C30B7B97A7A2}" sibTransId="{3E2F737C-E4FB-4D55-AD30-2B06204E37F6}"/>
    <dgm:cxn modelId="{1714BBCE-4213-4B51-9506-EA290C89BF55}" srcId="{96D1FEE5-67E0-47DF-B3B3-B1B9403B5E87}" destId="{788D1DCC-AB20-42E7-BFA9-4C4DFDB16A83}" srcOrd="0" destOrd="0" parTransId="{42B72D55-D7F2-4AA7-95CC-AE7C18287FE7}" sibTransId="{17C48A3E-7039-436D-9EB9-B1BE4300504D}"/>
    <dgm:cxn modelId="{54872093-A40F-41AC-AD2F-1B3D768D1322}" srcId="{788D1DCC-AB20-42E7-BFA9-4C4DFDB16A83}" destId="{A3644FD4-27C3-4023-82DA-F6D8F866C948}" srcOrd="1" destOrd="0" parTransId="{7CB03AFF-4067-42D7-8544-2BCBED2D35C5}" sibTransId="{2DD5AAF9-17EB-4FA1-BD8B-EB3228FE51D2}"/>
    <dgm:cxn modelId="{64E10329-F296-0744-AF93-87732E289F69}" type="presOf" srcId="{788D1DCC-AB20-42E7-BFA9-4C4DFDB16A83}" destId="{32E60DAD-33E8-48B3-B39F-378EB170089B}" srcOrd="0" destOrd="0" presId="urn:microsoft.com/office/officeart/2005/8/layout/radial6"/>
    <dgm:cxn modelId="{956B13C4-CD03-0D42-90A6-357EE2D5F733}" type="presOf" srcId="{26DDC347-0DF7-4968-A5E4-4ED2E1538887}" destId="{500D399F-3CD1-479D-9ADB-A2F7800E8329}" srcOrd="0" destOrd="0" presId="urn:microsoft.com/office/officeart/2005/8/layout/radial6"/>
    <dgm:cxn modelId="{2537F651-1294-FE44-80CB-95D8AA551B03}" type="presOf" srcId="{64DAC4D0-0196-4DCA-A586-A229FAB02D5E}" destId="{D8EA5F3D-328E-4036-9BA9-01E7407D086A}" srcOrd="0" destOrd="0" presId="urn:microsoft.com/office/officeart/2005/8/layout/radial6"/>
    <dgm:cxn modelId="{70C63C5E-DA4B-A34F-8180-D7A4230CE575}" type="presOf" srcId="{A3644FD4-27C3-4023-82DA-F6D8F866C948}" destId="{CA67D303-6D7C-4C16-A3AD-83D08B63CE63}" srcOrd="0" destOrd="0" presId="urn:microsoft.com/office/officeart/2005/8/layout/radial6"/>
    <dgm:cxn modelId="{F8F03116-51ED-AC4E-9612-21E7F4982F65}" type="presOf" srcId="{B0816D77-5A0B-44E6-9692-39E395E10F4B}" destId="{0A2B2B9E-B831-4FF4-B921-AD3C20571A7E}" srcOrd="0" destOrd="0" presId="urn:microsoft.com/office/officeart/2005/8/layout/radial6"/>
    <dgm:cxn modelId="{F0373900-1769-F649-87FC-B2422FB73B82}" type="presOf" srcId="{96D1FEE5-67E0-47DF-B3B3-B1B9403B5E87}" destId="{7044F16B-0DD1-4253-9524-887238369100}" srcOrd="0" destOrd="0" presId="urn:microsoft.com/office/officeart/2005/8/layout/radial6"/>
    <dgm:cxn modelId="{BD5506FD-5567-7842-B95C-BAF5758DF5B3}" type="presOf" srcId="{B2827E57-811D-4769-8DA6-195968D2740D}" destId="{6ECA63C3-2358-4466-A475-9B1332C955A2}" srcOrd="0" destOrd="0" presId="urn:microsoft.com/office/officeart/2005/8/layout/radial6"/>
    <dgm:cxn modelId="{29BA653B-200D-7047-9B65-910E62817E72}" type="presOf" srcId="{F49F4F88-B498-4074-851C-A56511624D71}" destId="{0276C4A7-ECE3-4E30-A8CF-7A5AC9BBC604}" srcOrd="0" destOrd="0" presId="urn:microsoft.com/office/officeart/2005/8/layout/radial6"/>
    <dgm:cxn modelId="{3A2E872C-D5B5-6844-8207-32F6065BD088}" type="presOf" srcId="{2DD5AAF9-17EB-4FA1-BD8B-EB3228FE51D2}" destId="{F7DD0B5C-9589-4CA5-A0D6-B634A9E1D5CE}" srcOrd="0" destOrd="0" presId="urn:microsoft.com/office/officeart/2005/8/layout/radial6"/>
    <dgm:cxn modelId="{FD0FF577-E38A-4F5A-B93A-79E3EDA82FBE}" srcId="{788D1DCC-AB20-42E7-BFA9-4C4DFDB16A83}" destId="{157479C2-815F-4F9F-9F88-B24C1146ABBE}" srcOrd="3" destOrd="0" parTransId="{1CCFA1D7-F531-4531-AE87-1CA2619B2671}" sibTransId="{26DDC347-0DF7-4968-A5E4-4ED2E1538887}"/>
    <dgm:cxn modelId="{4D9D69F0-A2CB-3047-A35B-375A5F20F339}" type="presParOf" srcId="{7044F16B-0DD1-4253-9524-887238369100}" destId="{32E60DAD-33E8-48B3-B39F-378EB170089B}" srcOrd="0" destOrd="0" presId="urn:microsoft.com/office/officeart/2005/8/layout/radial6"/>
    <dgm:cxn modelId="{DB51C2A2-6B9D-2B48-8AC6-61C7090FAD32}" type="presParOf" srcId="{7044F16B-0DD1-4253-9524-887238369100}" destId="{D8EA5F3D-328E-4036-9BA9-01E7407D086A}" srcOrd="1" destOrd="0" presId="urn:microsoft.com/office/officeart/2005/8/layout/radial6"/>
    <dgm:cxn modelId="{D1886E34-2F5B-3F4E-BA53-B3FAFC33DD77}" type="presParOf" srcId="{7044F16B-0DD1-4253-9524-887238369100}" destId="{ACB0F093-6250-4DED-B688-DBC599FB4B4D}" srcOrd="2" destOrd="0" presId="urn:microsoft.com/office/officeart/2005/8/layout/radial6"/>
    <dgm:cxn modelId="{F2AB4ED5-8C9E-C143-8F28-3CB43E9BB0E2}" type="presParOf" srcId="{7044F16B-0DD1-4253-9524-887238369100}" destId="{36B11FB2-AB47-4D7C-B566-B28F0E0BA949}" srcOrd="3" destOrd="0" presId="urn:microsoft.com/office/officeart/2005/8/layout/radial6"/>
    <dgm:cxn modelId="{D43E3FCB-5963-EB4A-83A2-7E8DD9C473A0}" type="presParOf" srcId="{7044F16B-0DD1-4253-9524-887238369100}" destId="{CA67D303-6D7C-4C16-A3AD-83D08B63CE63}" srcOrd="4" destOrd="0" presId="urn:microsoft.com/office/officeart/2005/8/layout/radial6"/>
    <dgm:cxn modelId="{FEB93E05-B9B1-C74B-B36E-56117BC9E3D5}" type="presParOf" srcId="{7044F16B-0DD1-4253-9524-887238369100}" destId="{3C6185B9-E2E1-43BF-831A-BE560963EAC5}" srcOrd="5" destOrd="0" presId="urn:microsoft.com/office/officeart/2005/8/layout/radial6"/>
    <dgm:cxn modelId="{DE66B3B0-C2FE-904A-97D9-FAFBB876B986}" type="presParOf" srcId="{7044F16B-0DD1-4253-9524-887238369100}" destId="{F7DD0B5C-9589-4CA5-A0D6-B634A9E1D5CE}" srcOrd="6" destOrd="0" presId="urn:microsoft.com/office/officeart/2005/8/layout/radial6"/>
    <dgm:cxn modelId="{C6F5BE77-F2E3-AB47-8C13-2550CDAF4719}" type="presParOf" srcId="{7044F16B-0DD1-4253-9524-887238369100}" destId="{AA50DD3A-2C3E-43D3-AF49-A2C1B0DE8E67}" srcOrd="7" destOrd="0" presId="urn:microsoft.com/office/officeart/2005/8/layout/radial6"/>
    <dgm:cxn modelId="{BD6A542B-85EC-914F-97D5-72A008E8DC64}" type="presParOf" srcId="{7044F16B-0DD1-4253-9524-887238369100}" destId="{00C87A9F-C59F-4BDF-B521-D61222525943}" srcOrd="8" destOrd="0" presId="urn:microsoft.com/office/officeart/2005/8/layout/radial6"/>
    <dgm:cxn modelId="{A50EF767-A3E8-0345-AAC3-7BD3A74FC0F6}" type="presParOf" srcId="{7044F16B-0DD1-4253-9524-887238369100}" destId="{0276C4A7-ECE3-4E30-A8CF-7A5AC9BBC604}" srcOrd="9" destOrd="0" presId="urn:microsoft.com/office/officeart/2005/8/layout/radial6"/>
    <dgm:cxn modelId="{B3FEDAE7-614F-2441-AC27-68D3FC3DB6A9}" type="presParOf" srcId="{7044F16B-0DD1-4253-9524-887238369100}" destId="{4BCF9C6A-EC3C-41D9-A83F-B29912B53807}" srcOrd="10" destOrd="0" presId="urn:microsoft.com/office/officeart/2005/8/layout/radial6"/>
    <dgm:cxn modelId="{67A91A02-13AE-C946-9113-D06B46505EB4}" type="presParOf" srcId="{7044F16B-0DD1-4253-9524-887238369100}" destId="{206468A0-CE78-4CF0-9FE3-2F950D6AC939}" srcOrd="11" destOrd="0" presId="urn:microsoft.com/office/officeart/2005/8/layout/radial6"/>
    <dgm:cxn modelId="{4482A04F-1954-E14A-AB98-5D94CD76D25A}" type="presParOf" srcId="{7044F16B-0DD1-4253-9524-887238369100}" destId="{500D399F-3CD1-479D-9ADB-A2F7800E8329}" srcOrd="12" destOrd="0" presId="urn:microsoft.com/office/officeart/2005/8/layout/radial6"/>
    <dgm:cxn modelId="{E27C195D-6632-2E4F-8CC5-967FE1AE7FA6}" type="presParOf" srcId="{7044F16B-0DD1-4253-9524-887238369100}" destId="{6ECA63C3-2358-4466-A475-9B1332C955A2}" srcOrd="13" destOrd="0" presId="urn:microsoft.com/office/officeart/2005/8/layout/radial6"/>
    <dgm:cxn modelId="{68A12368-F0D2-0341-B68A-ABC2542BFCC2}" type="presParOf" srcId="{7044F16B-0DD1-4253-9524-887238369100}" destId="{E90ADFB3-47FC-4DAA-B117-8006FCBE2391}" srcOrd="14" destOrd="0" presId="urn:microsoft.com/office/officeart/2005/8/layout/radial6"/>
    <dgm:cxn modelId="{320C7682-43FC-B04C-A8C0-3E398CBB9F17}" type="presParOf" srcId="{7044F16B-0DD1-4253-9524-887238369100}" destId="{14E68CE7-8240-46D4-9646-5CB9CFF731B6}" srcOrd="15" destOrd="0" presId="urn:microsoft.com/office/officeart/2005/8/layout/radial6"/>
    <dgm:cxn modelId="{96FAFDED-9C93-C645-99AC-73B353512B68}" type="presParOf" srcId="{7044F16B-0DD1-4253-9524-887238369100}" destId="{9A327543-E390-4CC3-BD4F-29092FABBED5}" srcOrd="16" destOrd="0" presId="urn:microsoft.com/office/officeart/2005/8/layout/radial6"/>
    <dgm:cxn modelId="{F5ED0555-E484-BE4B-991D-96CB63F55D37}" type="presParOf" srcId="{7044F16B-0DD1-4253-9524-887238369100}" destId="{F8964CDE-6F8F-4C26-83AE-D498EDA229C8}" srcOrd="17" destOrd="0" presId="urn:microsoft.com/office/officeart/2005/8/layout/radial6"/>
    <dgm:cxn modelId="{DBFE63E4-7B08-AA41-AEBB-DD382531F1D9}" type="presParOf" srcId="{7044F16B-0DD1-4253-9524-887238369100}" destId="{0A2B2B9E-B831-4FF4-B921-AD3C20571A7E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2B2B9E-B831-4FF4-B921-AD3C20571A7E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12600000"/>
            <a:gd name="adj2" fmla="val 162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68CE7-8240-46D4-9646-5CB9CFF731B6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9000000"/>
            <a:gd name="adj2" fmla="val 126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0D399F-3CD1-479D-9ADB-A2F7800E8329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5400000"/>
            <a:gd name="adj2" fmla="val 90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76C4A7-ECE3-4E30-A8CF-7A5AC9BBC604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1800000"/>
            <a:gd name="adj2" fmla="val 54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DD0B5C-9589-4CA5-A0D6-B634A9E1D5CE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19800000"/>
            <a:gd name="adj2" fmla="val 18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B11FB2-AB47-4D7C-B566-B28F0E0BA949}">
      <dsp:nvSpPr>
        <dsp:cNvPr id="0" name=""/>
        <dsp:cNvSpPr/>
      </dsp:nvSpPr>
      <dsp:spPr>
        <a:xfrm>
          <a:off x="2135964" y="611964"/>
          <a:ext cx="4186270" cy="4186270"/>
        </a:xfrm>
        <a:prstGeom prst="blockArc">
          <a:avLst>
            <a:gd name="adj1" fmla="val 16200000"/>
            <a:gd name="adj2" fmla="val 19800000"/>
            <a:gd name="adj3" fmla="val 452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E60DAD-33E8-48B3-B39F-378EB170089B}">
      <dsp:nvSpPr>
        <dsp:cNvPr id="0" name=""/>
        <dsp:cNvSpPr/>
      </dsp:nvSpPr>
      <dsp:spPr>
        <a:xfrm>
          <a:off x="3289529" y="1765529"/>
          <a:ext cx="1879141" cy="18791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Causes of Imperialism </a:t>
          </a:r>
          <a:endParaRPr lang="en-US" sz="2000" kern="1200" dirty="0"/>
        </a:p>
      </dsp:txBody>
      <dsp:txXfrm>
        <a:off x="3289529" y="1765529"/>
        <a:ext cx="1879141" cy="1879141"/>
      </dsp:txXfrm>
    </dsp:sp>
    <dsp:sp modelId="{D8EA5F3D-328E-4036-9BA9-01E7407D086A}">
      <dsp:nvSpPr>
        <dsp:cNvPr id="0" name=""/>
        <dsp:cNvSpPr/>
      </dsp:nvSpPr>
      <dsp:spPr>
        <a:xfrm>
          <a:off x="3571400" y="1619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2. </a:t>
          </a:r>
          <a:endParaRPr lang="en-US" sz="1900" kern="1200" dirty="0"/>
        </a:p>
      </dsp:txBody>
      <dsp:txXfrm>
        <a:off x="3571400" y="1619"/>
        <a:ext cx="1315398" cy="1315398"/>
      </dsp:txXfrm>
    </dsp:sp>
    <dsp:sp modelId="{CA67D303-6D7C-4C16-A3AD-83D08B63CE63}">
      <dsp:nvSpPr>
        <dsp:cNvPr id="0" name=""/>
        <dsp:cNvSpPr/>
      </dsp:nvSpPr>
      <dsp:spPr>
        <a:xfrm>
          <a:off x="5343098" y="1024510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3. </a:t>
          </a:r>
          <a:endParaRPr lang="en-US" sz="1900" kern="1200" dirty="0"/>
        </a:p>
      </dsp:txBody>
      <dsp:txXfrm>
        <a:off x="5343098" y="1024510"/>
        <a:ext cx="1315398" cy="1315398"/>
      </dsp:txXfrm>
    </dsp:sp>
    <dsp:sp modelId="{AA50DD3A-2C3E-43D3-AF49-A2C1B0DE8E67}">
      <dsp:nvSpPr>
        <dsp:cNvPr id="0" name=""/>
        <dsp:cNvSpPr/>
      </dsp:nvSpPr>
      <dsp:spPr>
        <a:xfrm>
          <a:off x="5343098" y="3070290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4. </a:t>
          </a:r>
          <a:endParaRPr lang="en-US" sz="1900" kern="1200" dirty="0"/>
        </a:p>
      </dsp:txBody>
      <dsp:txXfrm>
        <a:off x="5343098" y="3070290"/>
        <a:ext cx="1315398" cy="1315398"/>
      </dsp:txXfrm>
    </dsp:sp>
    <dsp:sp modelId="{4BCF9C6A-EC3C-41D9-A83F-B29912B53807}">
      <dsp:nvSpPr>
        <dsp:cNvPr id="0" name=""/>
        <dsp:cNvSpPr/>
      </dsp:nvSpPr>
      <dsp:spPr>
        <a:xfrm>
          <a:off x="3571400" y="4093181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5. </a:t>
          </a:r>
          <a:endParaRPr lang="en-US" sz="1900" kern="1200" dirty="0"/>
        </a:p>
      </dsp:txBody>
      <dsp:txXfrm>
        <a:off x="3571400" y="4093181"/>
        <a:ext cx="1315398" cy="1315398"/>
      </dsp:txXfrm>
    </dsp:sp>
    <dsp:sp modelId="{6ECA63C3-2358-4466-A475-9B1332C955A2}">
      <dsp:nvSpPr>
        <dsp:cNvPr id="0" name=""/>
        <dsp:cNvSpPr/>
      </dsp:nvSpPr>
      <dsp:spPr>
        <a:xfrm>
          <a:off x="1799702" y="3070290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6. </a:t>
          </a:r>
          <a:endParaRPr lang="en-US" sz="1900" kern="1200" dirty="0"/>
        </a:p>
      </dsp:txBody>
      <dsp:txXfrm>
        <a:off x="1799702" y="3070290"/>
        <a:ext cx="1315398" cy="1315398"/>
      </dsp:txXfrm>
    </dsp:sp>
    <dsp:sp modelId="{9A327543-E390-4CC3-BD4F-29092FABBED5}">
      <dsp:nvSpPr>
        <dsp:cNvPr id="0" name=""/>
        <dsp:cNvSpPr/>
      </dsp:nvSpPr>
      <dsp:spPr>
        <a:xfrm>
          <a:off x="1799702" y="1024510"/>
          <a:ext cx="1315398" cy="131539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1. </a:t>
          </a:r>
          <a:endParaRPr lang="en-US" sz="1900" kern="1200" dirty="0"/>
        </a:p>
      </dsp:txBody>
      <dsp:txXfrm>
        <a:off x="1799702" y="1024510"/>
        <a:ext cx="1315398" cy="1315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47DDAF-1E97-9243-B65B-13D90F8B555A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15988-8FAE-944E-8DD2-10222793E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</a:t>
            </a:r>
            <a:r>
              <a:rPr lang="en-US" baseline="0" dirty="0" smtClean="0"/>
              <a:t> graphic organizer will help you consider the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15988-8FAE-944E-8DD2-10222793EA3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7848600" y="0"/>
            <a:ext cx="1295399" cy="6858000"/>
          </a:xfrm>
          <a:prstGeom prst="rect">
            <a:avLst/>
          </a:prstGeom>
          <a:gradFill>
            <a:gsLst>
              <a:gs pos="0">
                <a:schemeClr val="bg1">
                  <a:lumMod val="50000"/>
                  <a:alpha val="20000"/>
                </a:schemeClr>
              </a:gs>
              <a:gs pos="100000">
                <a:schemeClr val="bg1">
                  <a:lumMod val="85000"/>
                  <a:alpha val="20000"/>
                </a:schemeClr>
              </a:gs>
            </a:gsLst>
            <a:lin ang="21594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" y="2971800"/>
            <a:ext cx="5120640" cy="1709928"/>
          </a:xfrm>
        </p:spPr>
        <p:txBody>
          <a:bodyPr vert="horz" lIns="91440" tIns="45720" rIns="91440" bIns="45720" rtlCol="0"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" y="4956048"/>
            <a:ext cx="5111496" cy="1004048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lnSpc>
                <a:spcPct val="120000"/>
              </a:lnSpc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8259"/>
            <a:ext cx="7071837" cy="901700"/>
          </a:xfrm>
        </p:spPr>
        <p:txBody>
          <a:bodyPr bIns="0"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12988"/>
            <a:ext cx="6843713" cy="3813175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6900" y="1103406"/>
            <a:ext cx="7085908" cy="841188"/>
          </a:xfrm>
        </p:spPr>
        <p:txBody>
          <a:bodyPr tIns="0" bIns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096435"/>
            <a:ext cx="7072313" cy="566738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093" y="443753"/>
            <a:ext cx="6970059" cy="3977640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5663173"/>
            <a:ext cx="7072313" cy="804862"/>
          </a:xfrm>
        </p:spPr>
        <p:txBody>
          <a:bodyPr lIns="109728">
            <a:normAutofit/>
          </a:bodyPr>
          <a:lstStyle>
            <a:lvl1pPr marL="0" indent="0">
              <a:spcBef>
                <a:spcPct val="0"/>
              </a:spcBef>
              <a:buNone/>
              <a:defRPr sz="15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24600" y="685800"/>
            <a:ext cx="1128713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685800"/>
            <a:ext cx="58674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1341" y="6181538"/>
            <a:ext cx="806824" cy="365125"/>
          </a:xfrm>
        </p:spPr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2971800"/>
            <a:ext cx="5122862" cy="1712259"/>
          </a:xfrm>
        </p:spPr>
        <p:txBody>
          <a:bodyPr anchor="b" anchorCtr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>
            <a:lvl1pPr algn="ctr">
              <a:defRPr sz="4400" b="1" baseline="0">
                <a:solidFill>
                  <a:schemeClr val="tx2"/>
                </a:solidFill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953000"/>
            <a:ext cx="5113896" cy="1001000"/>
          </a:xfrm>
        </p:spPr>
        <p:txBody>
          <a:bodyPr vert="horz" lIns="91440" tIns="45720" rIns="91440" bIns="45720" rtlCol="0" anchor="t" anchorCtr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ctr">
              <a:lnSpc>
                <a:spcPct val="120000"/>
              </a:lnSpc>
              <a:spcBef>
                <a:spcPct val="0"/>
              </a:spcBef>
              <a:buNone/>
              <a:defRPr sz="15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</a:pPr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130552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006353" y="9144"/>
            <a:ext cx="2743200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pic>
        <p:nvPicPr>
          <p:cNvPr id="9" name="Picture 8" descr="titleSlide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4760260"/>
            <a:ext cx="5120640" cy="17967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90800" y="6356350"/>
            <a:ext cx="667871" cy="365125"/>
          </a:xfr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ctr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1200" b="1" i="0" u="none" strike="noStrike" kern="1200" cap="none" spc="0" normalizeH="0" baseline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524435"/>
            <a:ext cx="4845424" cy="731838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600200"/>
            <a:ext cx="4845424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9144"/>
            <a:ext cx="2379663" cy="6848856"/>
          </a:xfrm>
          <a:noFill/>
          <a:ln>
            <a:noFill/>
          </a:ln>
          <a:scene3d>
            <a:camera prst="orthographicFront"/>
            <a:lightRig rig="balanced" dir="t"/>
          </a:scene3d>
          <a:sp3d extrusionH="63500">
            <a:bevelT w="38100" h="38100" prst="softRound"/>
            <a:contourClr>
              <a:schemeClr val="bg1"/>
            </a:contourClr>
          </a:sp3d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marL="0" indent="0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654300"/>
            <a:ext cx="7315200" cy="850900"/>
          </a:xfrm>
        </p:spPr>
        <p:txBody>
          <a:bodyPr anchor="b" anchorCtr="0">
            <a:normAutofit/>
          </a:bodyPr>
          <a:lstStyle>
            <a:lvl1pPr algn="ctr">
              <a:defRPr sz="4400" b="1" cap="none" baseline="0">
                <a:effectLst>
                  <a:innerShdw blurRad="63500" dist="50800" dir="5400000">
                    <a:schemeClr val="bg1">
                      <a:alpha val="50000"/>
                    </a:scheme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099" y="3622344"/>
            <a:ext cx="7302501" cy="1105401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ct val="0"/>
              </a:spcBef>
              <a:buNone/>
              <a:defRPr sz="15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0" y="6356350"/>
            <a:ext cx="2133600" cy="365125"/>
          </a:xfrm>
        </p:spPr>
        <p:txBody>
          <a:bodyPr anchor="t" anchorCtr="0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538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9" name="Picture 8" descr="SectionHeader-Beve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3559792"/>
            <a:ext cx="7315200" cy="1799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2035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11706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63071" y="1949824"/>
            <a:ext cx="3474720" cy="4290753"/>
          </a:xfrm>
          <a:prstGeom prst="rect">
            <a:avLst/>
          </a:prstGeom>
        </p:spPr>
      </p:pic>
      <p:pic>
        <p:nvPicPr>
          <p:cNvPr id="11" name="Picture 10" descr="ComparisonBoxes.png"/>
          <p:cNvPicPr>
            <a:picLocks noChangeAspect="1"/>
          </p:cNvPicPr>
          <p:nvPr/>
        </p:nvPicPr>
        <p:blipFill>
          <a:blip r:embed="rId2"/>
          <a:srcRect l="4559" t="28431" r="57794" b="7647"/>
          <a:stretch>
            <a:fillRect/>
          </a:stretch>
        </p:blipFill>
        <p:spPr>
          <a:xfrm>
            <a:off x="3992880" y="1945341"/>
            <a:ext cx="3474720" cy="4290753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72236"/>
            <a:ext cx="3429000" cy="4174564"/>
          </a:xfrm>
          <a:prstGeom prst="roundRect">
            <a:avLst>
              <a:gd name="adj" fmla="val 4119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tIns="91440" bIns="9144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11706" y="1237129"/>
            <a:ext cx="3429000" cy="698033"/>
          </a:xfrm>
        </p:spPr>
        <p:txBody>
          <a:bodyPr tIns="0" bIns="0" anchor="b">
            <a:normAutofit/>
          </a:bodyPr>
          <a:lstStyle>
            <a:lvl1pPr marL="0" indent="0" algn="ctr">
              <a:lnSpc>
                <a:spcPts val="2900"/>
              </a:lnSpc>
              <a:spcBef>
                <a:spcPct val="0"/>
              </a:spcBef>
              <a:buNone/>
              <a:defRPr sz="2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11706" y="1972236"/>
            <a:ext cx="3429000" cy="4174564"/>
          </a:xfrm>
          <a:prstGeom prst="roundRect">
            <a:avLst>
              <a:gd name="adj" fmla="val 2941"/>
            </a:avLst>
          </a:prstGeom>
          <a:noFill/>
          <a:effectLst/>
          <a:scene3d>
            <a:camera prst="orthographicFront"/>
            <a:lightRig rig="soft" dir="t"/>
          </a:scene3d>
          <a:sp3d>
            <a:extrusionClr>
              <a:schemeClr val="bg1"/>
            </a:extrusionClr>
            <a:contourClr>
              <a:schemeClr val="bg1">
                <a:lumMod val="65000"/>
              </a:schemeClr>
            </a:contourClr>
          </a:sp3d>
        </p:spPr>
        <p:txBody>
          <a:bodyPr vert="horz" lIns="91440" tIns="91440" rIns="91440" bIns="9144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>
            <a:lvl1pPr algn="l" defTabSz="914400" rtl="0" eaLnBrk="1" latinLnBrk="0" hangingPunct="1">
              <a:buSzPct val="100000"/>
              <a:buFont typeface="Wingdings 2" pitchFamily="18" charset="2"/>
              <a:buChar char=""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algn="l" defTabSz="914400" rtl="0" eaLnBrk="1" latinLnBrk="0" hangingPunct="1">
              <a:buSzPct val="100000"/>
              <a:buFont typeface="Wingdings 2" pitchFamily="18" charset="2"/>
              <a:buChar char="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algn="l" defTabSz="914400" rtl="0" eaLnBrk="1" latinLnBrk="0" hangingPunct="1">
              <a:buSzPct val="100000"/>
              <a:buFont typeface="Wingdings 2" pitchFamily="18" charset="2"/>
              <a:buChar char="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algn="l" defTabSz="914400" rtl="0" eaLnBrk="1" latinLnBrk="0" hangingPunct="1">
              <a:buSzPct val="100000"/>
              <a:buFont typeface="Wingdings 2" pitchFamily="18" charset="2"/>
              <a:buChar char="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9624" y="524435"/>
            <a:ext cx="7086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0" contourW="6350">
              <a:bevelT w="19050" h="50800" prst="softRound"/>
              <a:contourClr>
                <a:schemeClr val="bg1"/>
              </a:contourClr>
            </a:sp3d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624" y="1600200"/>
            <a:ext cx="7086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  <a:scene3d>
              <a:camera prst="orthographicFront"/>
              <a:lightRig rig="threePt" dir="t"/>
            </a:scene3d>
            <a:sp3d>
              <a:contourClr>
                <a:schemeClr val="bg1"/>
              </a:contourClr>
            </a:sp3d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62943" y="4694238"/>
            <a:ext cx="2133600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l">
              <a:defRPr sz="18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978E6592-F8D4-044B-B69E-DD922F6F0ED6}" type="datetimeFigureOut">
              <a:rPr lang="en-US" smtClean="0"/>
              <a:pPr/>
              <a:t>11/16/12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41341" y="6181538"/>
            <a:ext cx="806824" cy="365125"/>
          </a:xfrm>
          <a:prstGeom prst="rect">
            <a:avLst/>
          </a:prstGeom>
        </p:spPr>
        <p:txBody>
          <a:bodyPr vert="horz" lIns="45720" tIns="45720" rIns="45720" bIns="45720" rtlCol="0" anchor="ctr"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algn="r">
              <a:defRPr sz="4500"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</a:defRPr>
            </a:lvl1pPr>
          </a:lstStyle>
          <a:p>
            <a:fld id="{061A28F8-6CBC-7448-BC31-36A25C6CBD0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bevelDivider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772400" y="0"/>
            <a:ext cx="107156" cy="6858000"/>
          </a:xfrm>
          <a:prstGeom prst="rect">
            <a:avLst/>
          </a:prstGeom>
        </p:spPr>
      </p:pic>
      <p:sp>
        <p:nvSpPr>
          <p:cNvPr id="9" name="Footer Placeholder 7"/>
          <p:cNvSpPr>
            <a:spLocks noGrp="1"/>
          </p:cNvSpPr>
          <p:nvPr>
            <p:ph type="ftr" sz="quarter" idx="3"/>
          </p:nvPr>
        </p:nvSpPr>
        <p:spPr>
          <a:xfrm rot="16200000">
            <a:off x="5769819" y="3208338"/>
            <a:ext cx="5105400" cy="365125"/>
          </a:xfrm>
          <a:prstGeom prst="rect">
            <a:avLst/>
          </a:prstGeom>
        </p:spPr>
        <p:txBody>
          <a:bodyPr vert="horz" lIns="45720" tIns="45720" rIns="45720" bIns="45720" rtlCol="0">
            <a:noAutofit/>
            <a:scene3d>
              <a:camera prst="orthographicFront"/>
              <a:lightRig rig="morning" dir="t">
                <a:rot lat="0" lon="0" rev="2400000"/>
              </a:lightRig>
            </a:scene3d>
            <a:sp3d extrusionH="6350">
              <a:bevelT w="6350" h="6350" prst="softRound"/>
              <a:contourClr>
                <a:schemeClr val="bg1"/>
              </a:contourClr>
            </a:sp3d>
          </a:bodyPr>
          <a:lstStyle>
            <a:lvl1pPr marL="282575" indent="-282575" algn="l" defTabSz="914400" rtl="0" eaLnBrk="1" latinLnBrk="0" hangingPunct="1">
              <a:spcBef>
                <a:spcPts val="2400"/>
              </a:spcBef>
              <a:buClr>
                <a:schemeClr val="tx2"/>
              </a:buClr>
              <a:buSzPct val="100000"/>
              <a:buFont typeface="Wingdings 2" pitchFamily="18" charset="2"/>
              <a:buNone/>
              <a:defRPr kumimoji="0" sz="2200" b="1" i="0" u="none" strike="noStrike" kern="1200" cap="none" spc="0" normalizeH="0" baseline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12700" dir="2700000" algn="tl" rotWithShape="0">
                    <a:schemeClr val="bg1">
                      <a:alpha val="40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  <p:sldLayoutId id="2147483752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>
          <a:solidFill>
            <a:schemeClr val="tx2"/>
          </a:solidFill>
          <a:effectLst>
            <a:innerShdw blurRad="63500" dist="50800" dir="5400000">
              <a:schemeClr val="bg1">
                <a:alpha val="50000"/>
              </a:schemeClr>
            </a:inn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400"/>
        </a:spcBef>
        <a:buClr>
          <a:schemeClr val="tx2"/>
        </a:buClr>
        <a:buSzPct val="100000"/>
        <a:buFont typeface="Wingdings 2" pitchFamily="18" charset="2"/>
        <a:buChar char=""/>
        <a:defRPr sz="26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4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22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tx2">
            <a:lumMod val="60000"/>
            <a:lumOff val="40000"/>
          </a:schemeClr>
        </a:buClr>
        <a:buSzPct val="100000"/>
        <a:buFont typeface="Wingdings 2" pitchFamily="18" charset="2"/>
        <a:buChar char=""/>
        <a:defRPr sz="20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tx2"/>
        </a:buClr>
        <a:buSzPct val="100000"/>
        <a:buFont typeface="Wingdings 2" pitchFamily="18" charset="2"/>
        <a:buChar char=""/>
        <a:defRPr sz="1800" kern="1200">
          <a:solidFill>
            <a:schemeClr val="tx1">
              <a:lumMod val="65000"/>
              <a:lumOff val="35000"/>
            </a:schemeClr>
          </a:solidFill>
          <a:effectLst>
            <a:outerShdw blurRad="50800" dist="127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diagramData" Target="../diagrams/data1.xml"/><Relationship Id="rId6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Invasion of the Tiffs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Imperialism Simulation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658" y="323099"/>
            <a:ext cx="5061742" cy="283457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EMAIL EXCHANGE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MAKE A PLAN to communicate outside of school </a:t>
            </a:r>
            <a:endParaRPr lang="en-US" sz="32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/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834" y="1823927"/>
            <a:ext cx="2865719" cy="270997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584" y="1285139"/>
            <a:ext cx="3300805" cy="5212279"/>
          </a:xfrm>
        </p:spPr>
        <p:txBody>
          <a:bodyPr/>
          <a:lstStyle/>
          <a:p>
            <a:r>
              <a:rPr lang="en-US" dirty="0" smtClean="0"/>
              <a:t>What is the message of this political cartoon?</a:t>
            </a:r>
          </a:p>
          <a:p>
            <a:r>
              <a:rPr lang="en-US" dirty="0" smtClean="0"/>
              <a:t>Does it agree or disagree with the White Man’s Burden?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350" y="1256273"/>
            <a:ext cx="4655234" cy="55164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Graphic Organizer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809127959"/>
              </p:ext>
            </p:extLst>
          </p:nvPr>
        </p:nvGraphicFramePr>
        <p:xfrm>
          <a:off x="0" y="1447800"/>
          <a:ext cx="8458200" cy="54102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Tiffs have Invaded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7735864" cy="433208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Tiffs &amp; Earthlings Simulation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624" y="1348495"/>
            <a:ext cx="7657910" cy="5509505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Tiffs &amp; Earthlings </a:t>
            </a:r>
          </a:p>
          <a:p>
            <a:r>
              <a:rPr lang="en-US" sz="3200" dirty="0" smtClean="0"/>
              <a:t>Roles </a:t>
            </a:r>
          </a:p>
          <a:p>
            <a:r>
              <a:rPr lang="en-US" sz="3200" dirty="0" smtClean="0"/>
              <a:t>Get into groups &amp; prep for Council Meeting: </a:t>
            </a:r>
          </a:p>
          <a:p>
            <a:pPr lvl="1"/>
            <a:r>
              <a:rPr lang="en-US" sz="3200" dirty="0" smtClean="0"/>
              <a:t>Tiffs: Great </a:t>
            </a:r>
            <a:r>
              <a:rPr lang="en-US" sz="3200" dirty="0" err="1" smtClean="0"/>
              <a:t>Tiffling</a:t>
            </a:r>
            <a:r>
              <a:rPr lang="en-US" sz="3200" dirty="0" smtClean="0"/>
              <a:t> will speak,  tell Earthlings what your intentions are, can only make 2 changes immediately – one economic, and one social. </a:t>
            </a:r>
          </a:p>
          <a:p>
            <a:pPr lvl="1"/>
            <a:r>
              <a:rPr lang="en-US" sz="3200" dirty="0" smtClean="0"/>
              <a:t>Earthlings: Mayor will speak, and present the town plan for dealing with the Tiffs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8464" y="278812"/>
          <a:ext cx="8794750" cy="50953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97375"/>
                <a:gridCol w="4397375"/>
              </a:tblGrid>
              <a:tr h="614808">
                <a:tc>
                  <a:txBody>
                    <a:bodyPr/>
                    <a:lstStyle/>
                    <a:p>
                      <a:r>
                        <a:rPr lang="en-US" dirty="0" smtClean="0"/>
                        <a:t>Tiff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Earthling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</a:tr>
              <a:tr h="407852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 </a:t>
                      </a:r>
                      <a:r>
                        <a:rPr lang="en-US" sz="1800" dirty="0" err="1" smtClean="0"/>
                        <a:t>Tifffling</a:t>
                      </a:r>
                      <a:r>
                        <a:rPr lang="en-US" sz="1800" baseline="0" dirty="0" smtClean="0"/>
                        <a:t> – Makes laws, administers justice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Agricultural Rep – laws for getting farmers to switch from grains to zucchini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Industrial Rep – how to change the factories into zucchini processing plants &amp; shipping the zucchini back to TIFF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Morality Rep – get earthlings to cover necks, start each sentence the way Tiffs do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 Cultural Rep – replace all Earth music and dance with Tiff music and dance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Mayor</a:t>
                      </a:r>
                      <a:r>
                        <a:rPr lang="en-US" sz="1800" baseline="0" dirty="0" smtClean="0"/>
                        <a:t> – in charge of city &amp; city rep at town meetings  (2 Mayors for groups of 6)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Economic Rep – how will you maintain economy?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Cultural Rep – what kinds of celebrations do you want to support / try to keep? What are some compromises you might make?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Social Rep – what is important to you about your families? How will they deal with the transition to Tiff rule?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Rights Rep – What kind of human rights and freedoms do you support in your town? 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158516"/>
            <a:ext cx="7086600" cy="731838"/>
          </a:xfrm>
        </p:spPr>
        <p:txBody>
          <a:bodyPr/>
          <a:lstStyle/>
          <a:p>
            <a:r>
              <a:rPr lang="en-US" dirty="0" smtClean="0"/>
              <a:t>Town Characteristics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49250" y="1192696"/>
          <a:ext cx="7425956" cy="531753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912065"/>
                <a:gridCol w="5513891"/>
              </a:tblGrid>
              <a:tr h="518221">
                <a:tc>
                  <a:txBody>
                    <a:bodyPr/>
                    <a:lstStyle/>
                    <a:p>
                      <a:r>
                        <a:rPr lang="en-US" dirty="0" smtClean="0"/>
                        <a:t>Town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</a:tr>
              <a:tr h="1083897">
                <a:tc>
                  <a:txBody>
                    <a:bodyPr/>
                    <a:lstStyle/>
                    <a:p>
                      <a:r>
                        <a:rPr lang="en-US" dirty="0" smtClean="0"/>
                        <a:t>Kneebone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-Largely</a:t>
                      </a:r>
                      <a:r>
                        <a:rPr lang="en-US" baseline="0" dirty="0" smtClean="0"/>
                        <a:t> Agricultural</a:t>
                      </a:r>
                    </a:p>
                    <a:p>
                      <a:r>
                        <a:rPr lang="en-US" baseline="0" dirty="0" smtClean="0"/>
                        <a:t>-Economy focuses on healthy Organic Vegetables</a:t>
                      </a:r>
                    </a:p>
                    <a:p>
                      <a:r>
                        <a:rPr lang="en-US" baseline="0" dirty="0" smtClean="0"/>
                        <a:t>-Climate similar to Southern California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958832">
                <a:tc>
                  <a:txBody>
                    <a:bodyPr/>
                    <a:lstStyle/>
                    <a:p>
                      <a:r>
                        <a:rPr lang="en-US" dirty="0" smtClean="0"/>
                        <a:t>Metropolis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-urban area,</a:t>
                      </a:r>
                      <a:r>
                        <a:rPr lang="en-US" baseline="0" dirty="0" smtClean="0"/>
                        <a:t> similar to Detroit</a:t>
                      </a:r>
                    </a:p>
                    <a:p>
                      <a:r>
                        <a:rPr lang="en-US" baseline="0" dirty="0" smtClean="0"/>
                        <a:t>-known for its music industry</a:t>
                      </a:r>
                    </a:p>
                    <a:p>
                      <a:r>
                        <a:rPr lang="en-US" baseline="0" dirty="0" smtClean="0"/>
                        <a:t>-once had many factories but some are abandoned now</a:t>
                      </a:r>
                      <a:endParaRPr lang="en-US" dirty="0"/>
                    </a:p>
                  </a:txBody>
                  <a:tcPr/>
                </a:tc>
              </a:tr>
              <a:tr h="108389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Wheatville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-Agricultural</a:t>
                      </a:r>
                      <a:r>
                        <a:rPr lang="en-US" baseline="0" dirty="0" smtClean="0"/>
                        <a:t> area</a:t>
                      </a:r>
                    </a:p>
                    <a:p>
                      <a:r>
                        <a:rPr lang="en-US" baseline="0" dirty="0" smtClean="0"/>
                        <a:t>-focuses on wheat and corn </a:t>
                      </a:r>
                    </a:p>
                    <a:p>
                      <a:r>
                        <a:rPr lang="en-US" baseline="0" dirty="0" smtClean="0"/>
                        <a:t>-Socially conservative, often disagrees with Kneebone and Metropolis</a:t>
                      </a:r>
                      <a:endParaRPr lang="en-US" dirty="0"/>
                    </a:p>
                  </a:txBody>
                  <a:tcPr/>
                </a:tc>
              </a:tr>
              <a:tr h="1397299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Riotown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-Three main industries</a:t>
                      </a:r>
                    </a:p>
                    <a:p>
                      <a:r>
                        <a:rPr lang="en-US" baseline="0" dirty="0" smtClean="0"/>
                        <a:t>-tourism (beaches)</a:t>
                      </a:r>
                    </a:p>
                    <a:p>
                      <a:r>
                        <a:rPr lang="en-US" baseline="0" dirty="0" smtClean="0"/>
                        <a:t>-factories for major electronics and weapons</a:t>
                      </a:r>
                    </a:p>
                    <a:p>
                      <a:r>
                        <a:rPr lang="en-US" baseline="0" dirty="0" smtClean="0"/>
                        <a:t>-small farms on outskirts of city, growing a variety of produce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49624" y="1600200"/>
          <a:ext cx="8525637" cy="436327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705127"/>
                <a:gridCol w="1940495"/>
                <a:gridCol w="1728714"/>
                <a:gridCol w="1509524"/>
                <a:gridCol w="1641777"/>
              </a:tblGrid>
              <a:tr h="115980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Tiffs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Metropolis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Kneebone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Riotown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Wheatville</a:t>
                      </a:r>
                      <a:endParaRPr lang="en-US" sz="2400" dirty="0"/>
                    </a:p>
                  </a:txBody>
                  <a:tcPr/>
                </a:tc>
              </a:tr>
              <a:tr h="3203477">
                <a:tc>
                  <a:txBody>
                    <a:bodyPr/>
                    <a:lstStyle/>
                    <a:p>
                      <a:r>
                        <a:rPr lang="en-US" dirty="0" smtClean="0"/>
                        <a:t>Ava</a:t>
                      </a:r>
                    </a:p>
                    <a:p>
                      <a:r>
                        <a:rPr lang="en-US" dirty="0" smtClean="0"/>
                        <a:t>Chris</a:t>
                      </a:r>
                    </a:p>
                    <a:p>
                      <a:r>
                        <a:rPr lang="en-US" dirty="0" err="1" smtClean="0"/>
                        <a:t>Danilee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Gina</a:t>
                      </a:r>
                    </a:p>
                    <a:p>
                      <a:r>
                        <a:rPr lang="en-US" dirty="0" smtClean="0"/>
                        <a:t>Carter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Raj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Francesca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Beatriz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Amanda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Ciara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Taylor</a:t>
                      </a:r>
                    </a:p>
                    <a:p>
                      <a:r>
                        <a:rPr lang="en-US" dirty="0" err="1" smtClean="0"/>
                        <a:t>Natan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Moenay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Lucy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Ahmed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Adel</a:t>
                      </a:r>
                    </a:p>
                    <a:p>
                      <a:r>
                        <a:rPr lang="en-US" dirty="0" err="1" smtClean="0"/>
                        <a:t>Zayim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Lila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Alison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Albert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Tiffanie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Anh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William Kimberly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Robert</a:t>
                      </a:r>
                    </a:p>
                    <a:p>
                      <a:r>
                        <a:rPr lang="en-US" dirty="0" smtClean="0"/>
                        <a:t>Tania</a:t>
                      </a:r>
                    </a:p>
                    <a:p>
                      <a:r>
                        <a:rPr lang="en-US" dirty="0" smtClean="0"/>
                        <a:t>Jennifer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278812"/>
          <a:ext cx="8794750" cy="619264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397375"/>
                <a:gridCol w="4397375"/>
              </a:tblGrid>
              <a:tr h="614808">
                <a:tc>
                  <a:txBody>
                    <a:bodyPr/>
                    <a:lstStyle/>
                    <a:p>
                      <a:r>
                        <a:rPr lang="en-US" dirty="0" smtClean="0"/>
                        <a:t>Tiff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Earthling</a:t>
                      </a:r>
                      <a:r>
                        <a:rPr lang="en-US" baseline="0" dirty="0" smtClean="0"/>
                        <a:t> Groups</a:t>
                      </a:r>
                      <a:endParaRPr lang="en-US" dirty="0"/>
                    </a:p>
                  </a:txBody>
                  <a:tcPr/>
                </a:tc>
              </a:tr>
              <a:tr h="4078527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Great </a:t>
                      </a:r>
                      <a:r>
                        <a:rPr lang="en-US" sz="1800" dirty="0" err="1" smtClean="0"/>
                        <a:t>Tifffling</a:t>
                      </a:r>
                      <a:r>
                        <a:rPr lang="en-US" sz="1800" baseline="0" dirty="0" smtClean="0"/>
                        <a:t> – Makes laws, administers justice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Agricultural Rep – laws for getting farmers to switch from grains to zucchini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Industrial Rep – how to change the factories into zucchini processing plants &amp; shipping the zucchini back to TIFF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Morality Rep – get earthlings to cover necks, start each sentence the way Tiffs do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 Cultural Rep – replace all Earth music and dance with Tiff music and dance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Mayor</a:t>
                      </a:r>
                      <a:r>
                        <a:rPr lang="en-US" sz="1800" baseline="0" dirty="0" smtClean="0"/>
                        <a:t> – in charge of city &amp; city rep at town meetings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Earthling Relations Rep- How will you work with other earth towns in this transition. Do you have any suggestions for how other towns can organize considering their specialties? </a:t>
                      </a:r>
                      <a:endParaRPr lang="en-US" sz="1800" baseline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Economic Rep – how will you maintain economy?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Cultural Rep – what kinds of celebrations do you want to support / try to keep? What are some compromises you might make?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Social Rep – what is important to you about your families? How will they deal with the transition to Tiff rule?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Rights Rep – What kind of human rights and freedoms do you support in your town? 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al">
  <a:themeElements>
    <a:clrScheme name="Metal">
      <a:dk1>
        <a:sysClr val="windowText" lastClr="000000"/>
      </a:dk1>
      <a:lt1>
        <a:sysClr val="window" lastClr="FFFFFF"/>
      </a:lt1>
      <a:dk2>
        <a:srgbClr val="32363B"/>
      </a:dk2>
      <a:lt2>
        <a:srgbClr val="CACFD3"/>
      </a:lt2>
      <a:accent1>
        <a:srgbClr val="6283AD"/>
      </a:accent1>
      <a:accent2>
        <a:srgbClr val="324966"/>
      </a:accent2>
      <a:accent3>
        <a:srgbClr val="5B9EA4"/>
      </a:accent3>
      <a:accent4>
        <a:srgbClr val="1D5B57"/>
      </a:accent4>
      <a:accent5>
        <a:srgbClr val="1B4430"/>
      </a:accent5>
      <a:accent6>
        <a:srgbClr val="2F3C35"/>
      </a:accent6>
      <a:hlink>
        <a:srgbClr val="ED7307"/>
      </a:hlink>
      <a:folHlink>
        <a:srgbClr val="6D6F71"/>
      </a:folHlink>
    </a:clrScheme>
    <a:fontScheme name="Metal">
      <a:majorFont>
        <a:latin typeface="Eurostile"/>
        <a:ea typeface=""/>
        <a:cs typeface=""/>
        <a:font script="Jpan" typeface="ＭＳ Ｐゴシック"/>
      </a:majorFont>
      <a:minorFont>
        <a:latin typeface="Eurostile"/>
        <a:ea typeface=""/>
        <a:cs typeface=""/>
        <a:font script="Jpan" typeface="ＭＳ Ｐゴシック"/>
      </a:minorFont>
    </a:fontScheme>
    <a:fmtScheme name="Metal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tint val="70000"/>
                <a:shade val="94000"/>
                <a:satMod val="135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38100" dist="12700" dir="5400000" rotWithShape="0">
              <a:srgbClr val="FFFFFF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3000000"/>
            </a:lightRig>
          </a:scene3d>
          <a:sp3d contourW="15875" prstMaterial="matte">
            <a:bevelT w="63500" h="50800" prst="angle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Metal.thmx</Template>
  <TotalTime>414</TotalTime>
  <Words>624</Words>
  <Application>Microsoft Macintosh PowerPoint</Application>
  <PresentationFormat>On-screen Show (4:3)</PresentationFormat>
  <Paragraphs>102</Paragraphs>
  <Slides>10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Metal</vt:lpstr>
      <vt:lpstr>The Invasion of the Tiffs</vt:lpstr>
      <vt:lpstr>WARM-UP </vt:lpstr>
      <vt:lpstr>Create a Graphic Organizer</vt:lpstr>
      <vt:lpstr>The Tiffs have Invaded Earth</vt:lpstr>
      <vt:lpstr>Tiffs &amp; Earthlings Simulation </vt:lpstr>
      <vt:lpstr>Slide 6</vt:lpstr>
      <vt:lpstr>Town Characteristics</vt:lpstr>
      <vt:lpstr>Groups </vt:lpstr>
      <vt:lpstr>Slide 9</vt:lpstr>
      <vt:lpstr>EMAIL EXCHANGE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Invasion of the Tiffs</dc:title>
  <dc:creator>Stefanie Graefe</dc:creator>
  <cp:lastModifiedBy>Stefanie Graefe</cp:lastModifiedBy>
  <cp:revision>6</cp:revision>
  <dcterms:created xsi:type="dcterms:W3CDTF">2012-11-16T13:24:19Z</dcterms:created>
  <dcterms:modified xsi:type="dcterms:W3CDTF">2012-11-16T13:48:19Z</dcterms:modified>
</cp:coreProperties>
</file>