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8" r:id="rId2"/>
    <p:sldId id="257" r:id="rId3"/>
    <p:sldId id="258" r:id="rId4"/>
    <p:sldId id="256" r:id="rId5"/>
    <p:sldId id="259" r:id="rId6"/>
    <p:sldId id="260" r:id="rId7"/>
    <p:sldId id="262" r:id="rId8"/>
    <p:sldId id="263" r:id="rId9"/>
    <p:sldId id="261" r:id="rId10"/>
    <p:sldId id="265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179446-9506-914E-AD39-BA4589BA5266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5AF5ED7-C742-4D45-A712-EECABACB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Finish Your Group Work</a:t>
            </a:r>
            <a:br>
              <a:rPr lang="en-US" dirty="0" smtClean="0"/>
            </a:br>
            <a:r>
              <a:rPr lang="en-US" dirty="0" smtClean="0"/>
              <a:t>You Have Ten Minutes!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Lives of Nurses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MUSIC OF WORLD WAR ONE- THE ROSE OF NO MAN’S LAND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=sHFO2FSxg_8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0" y="0"/>
            <a:ext cx="8100465" cy="1116106"/>
          </a:xfrm>
        </p:spPr>
        <p:txBody>
          <a:bodyPr/>
          <a:lstStyle/>
          <a:p>
            <a:r>
              <a:rPr lang="en-US" sz="3200" dirty="0" smtClean="0"/>
              <a:t>Option 1: </a:t>
            </a:r>
            <a:br>
              <a:rPr lang="en-US" sz="3200" dirty="0" smtClean="0"/>
            </a:br>
            <a:r>
              <a:rPr lang="en-US" sz="3200" dirty="0" smtClean="0"/>
              <a:t>Found Poem/Rap- Experiences of WWI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636" y="1502487"/>
            <a:ext cx="7556313" cy="30838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Use all of your readings to identify phrases and words that are really poignant or important to you</a:t>
            </a:r>
          </a:p>
          <a:p>
            <a:r>
              <a:rPr lang="en-US" sz="2800" dirty="0" smtClean="0"/>
              <a:t>Create a found poem by stringing those phrases and your phrases together. (does not necessarily need to rhyme)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636" y="4586371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 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3600" noProof="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</a:t>
            </a:r>
            <a:r>
              <a:rPr lang="en-US" sz="36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tableaus 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3600" noProof="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36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your poem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-1 represents soldier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-1 represents civilian life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2-Part Writing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4008624" cy="4140200"/>
          </a:xfrm>
        </p:spPr>
        <p:txBody>
          <a:bodyPr/>
          <a:lstStyle/>
          <a:p>
            <a:r>
              <a:rPr lang="en-US" dirty="0" smtClean="0"/>
              <a:t>Letter From a Soldier</a:t>
            </a:r>
          </a:p>
          <a:p>
            <a:r>
              <a:rPr lang="en-US" dirty="0" smtClean="0"/>
              <a:t>Due Next Monday</a:t>
            </a:r>
          </a:p>
          <a:p>
            <a:r>
              <a:rPr lang="en-US" dirty="0" smtClean="0"/>
              <a:t>2 Page Letter</a:t>
            </a:r>
          </a:p>
          <a:p>
            <a:r>
              <a:rPr lang="en-US" dirty="0" smtClean="0"/>
              <a:t>PICTURE (2 points extra credit)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736" y="1998234"/>
            <a:ext cx="3657600" cy="4140200"/>
          </a:xfrm>
        </p:spPr>
        <p:txBody>
          <a:bodyPr/>
          <a:lstStyle/>
          <a:p>
            <a:r>
              <a:rPr lang="en-US" dirty="0" smtClean="0"/>
              <a:t>Letter from a Civilian</a:t>
            </a:r>
          </a:p>
          <a:p>
            <a:r>
              <a:rPr lang="en-US" dirty="0" smtClean="0"/>
              <a:t>Due Next Wednesday</a:t>
            </a:r>
          </a:p>
          <a:p>
            <a:r>
              <a:rPr lang="en-US" dirty="0" smtClean="0"/>
              <a:t>1-2 page letter in response to a classmates letter from a soldier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97" y="4683798"/>
            <a:ext cx="2728623" cy="2174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0357"/>
            <a:ext cx="2011197" cy="2957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281" y="232343"/>
            <a:ext cx="1618198" cy="1765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00" y="4521200"/>
            <a:ext cx="34671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Language:</a:t>
            </a:r>
            <a:br>
              <a:rPr lang="en-US" dirty="0" smtClean="0"/>
            </a:br>
            <a:r>
              <a:rPr lang="en-US" dirty="0" smtClean="0"/>
              <a:t>Would a soldier call the war World War 1? Why or why not?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0"/>
            <a:ext cx="7556313" cy="1116106"/>
          </a:xfrm>
        </p:spPr>
        <p:txBody>
          <a:bodyPr/>
          <a:lstStyle/>
          <a:p>
            <a:r>
              <a:rPr lang="en-US" dirty="0" smtClean="0"/>
              <a:t>What are some ways in which civilians (non-soldiers) may have to sacrifice during a large scale war?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97" y="2663569"/>
            <a:ext cx="6043485" cy="4194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94" y="2663569"/>
            <a:ext cx="2759004" cy="4194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Military conflict in which the contenders mobilize all of their civilian and military resources in order to obtain a complete victory. It is distinguished from the partial commitment of lives and resources in limited war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Lives of Civilians During WW1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3" y="193639"/>
            <a:ext cx="2982758" cy="422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 Life of Her Own: the Transformation of a Countrywoman in Twentieth-Century France.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524797"/>
            <a:ext cx="4535275" cy="2752621"/>
          </a:xfrm>
        </p:spPr>
        <p:txBody>
          <a:bodyPr/>
          <a:lstStyle/>
          <a:p>
            <a:r>
              <a:rPr lang="en-US" dirty="0" smtClean="0"/>
              <a:t>Memoir of a French Woman, Emilie </a:t>
            </a:r>
            <a:r>
              <a:rPr lang="en-US" dirty="0" err="1" smtClean="0"/>
              <a:t>Carles</a:t>
            </a:r>
            <a:r>
              <a:rPr lang="en-US" dirty="0" smtClean="0"/>
              <a:t>  (1900-1976), Teacher</a:t>
            </a:r>
          </a:p>
          <a:p>
            <a:r>
              <a:rPr lang="en-US" dirty="0" smtClean="0"/>
              <a:t>Lived in Remote mountain Village, Val-des-</a:t>
            </a:r>
            <a:r>
              <a:rPr lang="en-US" dirty="0" err="1" smtClean="0"/>
              <a:t>Prés</a:t>
            </a:r>
            <a:endParaRPr lang="en-US" dirty="0" smtClean="0"/>
          </a:p>
          <a:p>
            <a:r>
              <a:rPr lang="en-US" dirty="0" smtClean="0"/>
              <a:t>The war reached her small village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48" y="2524797"/>
            <a:ext cx="2708252" cy="4333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303" y="5196227"/>
            <a:ext cx="3697445" cy="1661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Excerpt of Memoir Concerning WW1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Teenager at the time</a:t>
            </a:r>
          </a:p>
          <a:p>
            <a:r>
              <a:rPr lang="en-US" sz="2800" dirty="0" smtClean="0"/>
              <a:t>FYI</a:t>
            </a:r>
          </a:p>
          <a:p>
            <a:pPr lvl="1"/>
            <a:r>
              <a:rPr lang="en-US" sz="2800" dirty="0" smtClean="0"/>
              <a:t>First Joseph- Sister’s </a:t>
            </a:r>
            <a:r>
              <a:rPr lang="en-US" sz="2800" dirty="0" smtClean="0"/>
              <a:t>Husband- Milk Man</a:t>
            </a:r>
          </a:p>
          <a:p>
            <a:pPr lvl="1"/>
            <a:r>
              <a:rPr lang="en-US" sz="2800" dirty="0" smtClean="0"/>
              <a:t>Second Joseph- Older </a:t>
            </a:r>
            <a:r>
              <a:rPr lang="en-US" sz="2800" dirty="0" smtClean="0"/>
              <a:t>Brother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Explain </a:t>
            </a:r>
            <a:r>
              <a:rPr lang="en-US" sz="2800" dirty="0" smtClean="0"/>
              <a:t>how they found out about the war and their reactions. </a:t>
            </a:r>
            <a:endParaRPr lang="en-US" sz="2800" dirty="0" smtClean="0"/>
          </a:p>
          <a:p>
            <a:r>
              <a:rPr lang="en-US" sz="2800" dirty="0" smtClean="0"/>
              <a:t>List </a:t>
            </a:r>
            <a:r>
              <a:rPr lang="en-US" sz="2800" dirty="0" smtClean="0"/>
              <a:t>the ways in which WWI impacted Emilie </a:t>
            </a:r>
            <a:r>
              <a:rPr lang="en-US" sz="2800" dirty="0" err="1" smtClean="0"/>
              <a:t>Carles</a:t>
            </a:r>
            <a:r>
              <a:rPr lang="en-US" sz="2800" dirty="0" smtClean="0"/>
              <a:t> and her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6019800"/>
          </a:xfrm>
        </p:spPr>
        <p:txBody>
          <a:bodyPr numCol="3" spcCol="0"/>
          <a:lstStyle/>
          <a:p>
            <a:pPr eaLnBrk="1" hangingPunct="1">
              <a:defRPr/>
            </a:pPr>
            <a:r>
              <a:rPr lang="en-US" sz="2400" b="1" u="sng" dirty="0" smtClean="0"/>
              <a:t>Group #1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Jennifer</a:t>
            </a:r>
            <a:br>
              <a:rPr lang="en-US" sz="2400" dirty="0" smtClean="0"/>
            </a:br>
            <a:r>
              <a:rPr lang="en-US" sz="2400" dirty="0" smtClean="0"/>
              <a:t>Mei</a:t>
            </a:r>
            <a:br>
              <a:rPr lang="en-US" sz="2400" dirty="0" smtClean="0"/>
            </a:br>
            <a:r>
              <a:rPr lang="en-US" sz="2400" dirty="0" smtClean="0"/>
              <a:t>Adel</a:t>
            </a:r>
            <a:br>
              <a:rPr lang="en-US" sz="2400" dirty="0" smtClean="0"/>
            </a:br>
            <a:r>
              <a:rPr lang="en-US" sz="2400" dirty="0" smtClean="0"/>
              <a:t>Taylor</a:t>
            </a:r>
            <a:br>
              <a:rPr lang="en-US" sz="2400" dirty="0" smtClean="0"/>
            </a:br>
            <a:r>
              <a:rPr lang="en-US" sz="2400" dirty="0" smtClean="0"/>
              <a:t>Carter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b="1" u="sng" dirty="0" smtClean="0"/>
              <a:t>Group #2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Bobby</a:t>
            </a:r>
            <a:br>
              <a:rPr lang="en-US" sz="2400" dirty="0" smtClean="0"/>
            </a:br>
            <a:r>
              <a:rPr lang="en-US" sz="2400" dirty="0" smtClean="0"/>
              <a:t>Beatriz</a:t>
            </a:r>
            <a:br>
              <a:rPr lang="en-US" sz="2400" dirty="0" smtClean="0"/>
            </a:br>
            <a:r>
              <a:rPr lang="en-US" sz="2400" dirty="0" smtClean="0"/>
              <a:t>Alison</a:t>
            </a:r>
            <a:br>
              <a:rPr lang="en-US" sz="2400" dirty="0" smtClean="0"/>
            </a:br>
            <a:r>
              <a:rPr lang="en-US" sz="2400" dirty="0" smtClean="0"/>
              <a:t>Francesca </a:t>
            </a:r>
            <a:br>
              <a:rPr lang="en-US" sz="2400" dirty="0" smtClean="0"/>
            </a:br>
            <a:r>
              <a:rPr lang="en-US" sz="2400" dirty="0" err="1" smtClean="0"/>
              <a:t>Ahn</a:t>
            </a:r>
            <a:endParaRPr lang="en-US" sz="2400" dirty="0" smtClean="0"/>
          </a:p>
          <a:p>
            <a:pPr eaLnBrk="1" hangingPunct="1"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b="1" u="sng" dirty="0" smtClean="0"/>
              <a:t>Group #3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Lucy</a:t>
            </a:r>
            <a:br>
              <a:rPr lang="en-US" sz="2400" dirty="0" smtClean="0"/>
            </a:br>
            <a:r>
              <a:rPr lang="en-US" sz="2400" dirty="0" err="1" smtClean="0"/>
              <a:t>Zayim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Raj</a:t>
            </a:r>
            <a:br>
              <a:rPr lang="en-US" sz="2400" dirty="0" smtClean="0"/>
            </a:br>
            <a:r>
              <a:rPr lang="en-US" sz="2400" dirty="0" smtClean="0"/>
              <a:t>Will</a:t>
            </a:r>
            <a:br>
              <a:rPr lang="en-US" sz="2400" dirty="0" smtClean="0"/>
            </a:br>
            <a:r>
              <a:rPr lang="en-US" sz="2400" dirty="0" smtClean="0"/>
              <a:t>Gina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defRPr/>
            </a:pPr>
            <a:r>
              <a:rPr lang="en-US" sz="2400" b="1" u="sng" dirty="0" smtClean="0"/>
              <a:t>Group #4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Natan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Tiffanie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Danilee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Ahmed</a:t>
            </a:r>
            <a:br>
              <a:rPr lang="en-US" sz="2400" dirty="0" smtClean="0"/>
            </a:br>
            <a:r>
              <a:rPr lang="en-US" sz="2400" dirty="0" smtClean="0"/>
              <a:t>Ava 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defRPr/>
            </a:pPr>
            <a:r>
              <a:rPr lang="en-US" sz="2400" u="sng" dirty="0" smtClean="0"/>
              <a:t>Group #5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Tania</a:t>
            </a:r>
            <a:br>
              <a:rPr lang="en-US" sz="2400" dirty="0" smtClean="0"/>
            </a:br>
            <a:r>
              <a:rPr lang="en-US" sz="2400" dirty="0" smtClean="0"/>
              <a:t>Chris</a:t>
            </a:r>
            <a:br>
              <a:rPr lang="en-US" sz="2400" dirty="0" smtClean="0"/>
            </a:br>
            <a:r>
              <a:rPr lang="en-US" sz="2400" dirty="0" smtClean="0"/>
              <a:t>Lila</a:t>
            </a:r>
            <a:br>
              <a:rPr lang="en-US" sz="2400" dirty="0" smtClean="0"/>
            </a:br>
            <a:r>
              <a:rPr lang="en-US" sz="2400" dirty="0" smtClean="0"/>
              <a:t>Albert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defRPr/>
            </a:pPr>
            <a:r>
              <a:rPr lang="en-US" sz="2400" u="sng" dirty="0" smtClean="0"/>
              <a:t>Group #6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Ciara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Moenay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Kimberly</a:t>
            </a:r>
            <a:br>
              <a:rPr lang="en-US" sz="2400" dirty="0" smtClean="0"/>
            </a:br>
            <a:r>
              <a:rPr lang="en-US" sz="2400" dirty="0" smtClean="0"/>
              <a:t>Amanda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0999"/>
            <a:ext cx="9144000" cy="4777021"/>
          </a:xfrm>
        </p:spPr>
        <p:txBody>
          <a:bodyPr numCol="3" spc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u="sng" dirty="0" smtClean="0"/>
              <a:t>Group #1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Katherine</a:t>
            </a:r>
            <a:br>
              <a:rPr lang="en-US" sz="2400" dirty="0" smtClean="0"/>
            </a:br>
            <a:r>
              <a:rPr lang="en-US" sz="2400" dirty="0" smtClean="0"/>
              <a:t>Jessica</a:t>
            </a:r>
            <a:br>
              <a:rPr lang="en-US" sz="2400" dirty="0" smtClean="0"/>
            </a:br>
            <a:r>
              <a:rPr lang="en-US" sz="2400" dirty="0" err="1" smtClean="0"/>
              <a:t>Malcom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Esther</a:t>
            </a:r>
            <a:br>
              <a:rPr lang="en-US" sz="2400" dirty="0" smtClean="0"/>
            </a:br>
            <a:r>
              <a:rPr lang="en-US" sz="2400" dirty="0" err="1" smtClean="0"/>
              <a:t>Ndi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defRPr/>
            </a:pPr>
            <a:r>
              <a:rPr lang="en-US" sz="2400" b="1" u="sng" dirty="0" smtClean="0"/>
              <a:t>Group #2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Demi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Myia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Lena</a:t>
            </a:r>
            <a:br>
              <a:rPr lang="en-US" sz="2400" dirty="0" smtClean="0"/>
            </a:br>
            <a:r>
              <a:rPr lang="en-US" sz="2400" dirty="0" err="1" smtClean="0"/>
              <a:t>Wiktor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Khilah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defRPr/>
            </a:pPr>
            <a:r>
              <a:rPr lang="en-US" sz="2400" b="1" u="sng" dirty="0" smtClean="0"/>
              <a:t>Group #3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Estiwar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Joshua</a:t>
            </a:r>
            <a:br>
              <a:rPr lang="en-US" sz="2400" dirty="0" smtClean="0"/>
            </a:br>
            <a:r>
              <a:rPr lang="en-US" sz="2400" dirty="0" err="1" smtClean="0"/>
              <a:t>Ciani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Tia</a:t>
            </a:r>
            <a:br>
              <a:rPr lang="en-US" sz="2400" dirty="0" smtClean="0"/>
            </a:br>
            <a:r>
              <a:rPr lang="en-US" sz="2400" dirty="0" smtClean="0"/>
              <a:t>Justin</a:t>
            </a:r>
          </a:p>
          <a:p>
            <a:pPr eaLnBrk="1" hangingPunct="1">
              <a:defRPr/>
            </a:pPr>
            <a:r>
              <a:rPr lang="en-US" sz="2400" b="1" u="sng" dirty="0" smtClean="0"/>
              <a:t>Group #4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Franklin</a:t>
            </a:r>
            <a:br>
              <a:rPr lang="en-US" sz="2400" dirty="0" smtClean="0"/>
            </a:br>
            <a:r>
              <a:rPr lang="en-US" sz="2400" dirty="0" smtClean="0"/>
              <a:t>David</a:t>
            </a:r>
            <a:br>
              <a:rPr lang="en-US" sz="2400" dirty="0" smtClean="0"/>
            </a:br>
            <a:r>
              <a:rPr lang="en-US" sz="2400" dirty="0" smtClean="0"/>
              <a:t>Benjamin</a:t>
            </a:r>
            <a:br>
              <a:rPr lang="en-US" sz="2400" dirty="0" smtClean="0"/>
            </a:br>
            <a:r>
              <a:rPr lang="en-US" sz="2400" dirty="0" smtClean="0"/>
              <a:t>Sam</a:t>
            </a:r>
            <a:br>
              <a:rPr lang="en-US" sz="2400" dirty="0" smtClean="0"/>
            </a:br>
            <a:r>
              <a:rPr lang="en-US" sz="2400" dirty="0" smtClean="0"/>
              <a:t>Allan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b="1" u="sng" dirty="0" smtClean="0"/>
              <a:t>Group #5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Angeli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Ryean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Harmenjeet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Ashin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William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defRPr/>
            </a:pPr>
            <a:r>
              <a:rPr lang="en-US" sz="2400" b="1" u="sng" dirty="0" smtClean="0"/>
              <a:t>Group #6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Deborah</a:t>
            </a:r>
            <a:br>
              <a:rPr lang="en-US" sz="2400" dirty="0" smtClean="0"/>
            </a:br>
            <a:r>
              <a:rPr lang="en-US" sz="2400" dirty="0" smtClean="0"/>
              <a:t>Rubin</a:t>
            </a:r>
            <a:br>
              <a:rPr lang="en-US" sz="2400" dirty="0" smtClean="0"/>
            </a:br>
            <a:r>
              <a:rPr lang="en-US" sz="2400" dirty="0" smtClean="0"/>
              <a:t>Ying</a:t>
            </a:r>
            <a:br>
              <a:rPr lang="en-US" sz="2400" dirty="0" smtClean="0"/>
            </a:br>
            <a:r>
              <a:rPr lang="en-US" sz="2400" dirty="0" err="1" smtClean="0"/>
              <a:t>Jenet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Karenjoy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Groups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684"/>
            <a:ext cx="8456700" cy="490631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Pick a note-taker for the lesson (just write down bullet points/phrases)</a:t>
            </a:r>
          </a:p>
          <a:p>
            <a:r>
              <a:rPr lang="en-US" sz="2400" dirty="0" smtClean="0"/>
              <a:t>Reading Debrief- about 10 minutes</a:t>
            </a:r>
          </a:p>
          <a:p>
            <a:pPr lvl="1"/>
            <a:r>
              <a:rPr lang="en-US" sz="2400" dirty="0" smtClean="0"/>
              <a:t>Clarify any concerns about the text (What happened)</a:t>
            </a:r>
          </a:p>
          <a:p>
            <a:pPr lvl="1"/>
            <a:r>
              <a:rPr lang="en-US" sz="2400" dirty="0" smtClean="0"/>
              <a:t>What was the most troubling event in the reading?</a:t>
            </a:r>
          </a:p>
          <a:p>
            <a:pPr lvl="1"/>
            <a:r>
              <a:rPr lang="en-US" sz="2400" dirty="0" smtClean="0"/>
              <a:t>Did anything stand out to you or interest you?</a:t>
            </a:r>
          </a:p>
          <a:p>
            <a:pPr lvl="1"/>
            <a:r>
              <a:rPr lang="en-US" sz="2400" dirty="0" smtClean="0"/>
              <a:t>How did this reading exemplify TOTAL WAR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How do all of the readings compare the start of the war to the reality of Total War? Give Examples from each text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873</TotalTime>
  <Words>579</Words>
  <Application>Microsoft Macintosh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Advantage</vt:lpstr>
      <vt:lpstr>Finish Your Group Work You Have Ten Minutes!</vt:lpstr>
      <vt:lpstr>What are some ways in which civilians (non-soldiers) may have to sacrifice during a large scale war?</vt:lpstr>
      <vt:lpstr>Total War </vt:lpstr>
      <vt:lpstr>The Lives of Civilians During WW1</vt:lpstr>
      <vt:lpstr>A Life of Her Own: the Transformation of a Countrywoman in Twentieth-Century France.</vt:lpstr>
      <vt:lpstr>Read Excerpt of Memoir Concerning WW1</vt:lpstr>
      <vt:lpstr>Slide 7</vt:lpstr>
      <vt:lpstr>Slide 8</vt:lpstr>
      <vt:lpstr>Reading Groups </vt:lpstr>
      <vt:lpstr>The Lives of Nurses</vt:lpstr>
      <vt:lpstr>Option 1:  Found Poem/Rap- Experiences of WWI</vt:lpstr>
      <vt:lpstr>2-Part Writing Assignment</vt:lpstr>
      <vt:lpstr>Language: Would a soldier call the war World War 1? Why or why not?</vt:lpstr>
    </vt:vector>
  </TitlesOfParts>
  <Company>Student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some ways in which civilians (non-soldiers) have to sacrifice during a period of Total War?</dc:title>
  <dc:creator>Stefanie Graefe</dc:creator>
  <cp:lastModifiedBy>Stefanie Graefe</cp:lastModifiedBy>
  <cp:revision>6</cp:revision>
  <dcterms:created xsi:type="dcterms:W3CDTF">2013-03-21T12:26:40Z</dcterms:created>
  <dcterms:modified xsi:type="dcterms:W3CDTF">2013-03-21T17:07:59Z</dcterms:modified>
</cp:coreProperties>
</file>